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89" r:id="rId3"/>
    <p:sldId id="491" r:id="rId4"/>
    <p:sldId id="492" r:id="rId5"/>
    <p:sldId id="493" r:id="rId6"/>
    <p:sldId id="494" r:id="rId7"/>
    <p:sldId id="495" r:id="rId8"/>
    <p:sldId id="496" r:id="rId9"/>
    <p:sldId id="497" r:id="rId10"/>
    <p:sldId id="469" r:id="rId11"/>
    <p:sldId id="488" r:id="rId12"/>
    <p:sldId id="498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58" d="100"/>
          <a:sy n="58" d="100"/>
        </p:scale>
        <p:origin x="90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EBA160F1-3B46-44EA-A43C-65C477300DF7}"/>
    <pc:docChg chg="undo custSel addSld delSld modSld sldOrd">
      <pc:chgData name="Siniša ᵀᴴᴱ ᴼᴿᴵᴳᴵᴻᴬᴸ Wolfenstein" userId="215f646470bc261a" providerId="LiveId" clId="{EBA160F1-3B46-44EA-A43C-65C477300DF7}" dt="2021-05-05T08:31:26.330" v="1812" actId="20577"/>
      <pc:docMkLst>
        <pc:docMk/>
      </pc:docMkLst>
      <pc:sldChg chg="modSp">
        <pc:chgData name="Siniša ᵀᴴᴱ ᴼᴿᴵᴳᴵᴻᴬᴸ Wolfenstein" userId="215f646470bc261a" providerId="LiveId" clId="{EBA160F1-3B46-44EA-A43C-65C477300DF7}" dt="2021-05-04T06:53:32.150" v="17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EBA160F1-3B46-44EA-A43C-65C477300DF7}" dt="2021-05-04T06:53:32.150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EBA160F1-3B46-44EA-A43C-65C477300DF7}" dt="2021-05-05T08:19:05.003" v="1389" actId="2696"/>
        <pc:sldMkLst>
          <pc:docMk/>
          <pc:sldMk cId="369717677" sldId="440"/>
        </pc:sldMkLst>
      </pc:sldChg>
      <pc:sldChg chg="del">
        <pc:chgData name="Siniša ᵀᴴᴱ ᴼᴿᴵᴳᴵᴻᴬᴸ Wolfenstein" userId="215f646470bc261a" providerId="LiveId" clId="{EBA160F1-3B46-44EA-A43C-65C477300DF7}" dt="2021-05-05T08:21:33.017" v="1411" actId="2696"/>
        <pc:sldMkLst>
          <pc:docMk/>
          <pc:sldMk cId="1448836093" sldId="444"/>
        </pc:sldMkLst>
      </pc:sldChg>
      <pc:sldChg chg="del">
        <pc:chgData name="Siniša ᵀᴴᴱ ᴼᴿᴵᴳᴵᴻᴬᴸ Wolfenstein" userId="215f646470bc261a" providerId="LiveId" clId="{EBA160F1-3B46-44EA-A43C-65C477300DF7}" dt="2021-05-05T08:19:06.215" v="1390" actId="2696"/>
        <pc:sldMkLst>
          <pc:docMk/>
          <pc:sldMk cId="3065940442" sldId="457"/>
        </pc:sldMkLst>
      </pc:sldChg>
      <pc:sldChg chg="modSp del">
        <pc:chgData name="Siniša ᵀᴴᴱ ᴼᴿᴵᴳᴵᴻᴬᴸ Wolfenstein" userId="215f646470bc261a" providerId="LiveId" clId="{EBA160F1-3B46-44EA-A43C-65C477300DF7}" dt="2021-05-05T08:19:01.979" v="1387" actId="2696"/>
        <pc:sldMkLst>
          <pc:docMk/>
          <pc:sldMk cId="3132807557" sldId="460"/>
        </pc:sldMkLst>
        <pc:picChg chg="mod">
          <ac:chgData name="Siniša ᵀᴴᴱ ᴼᴿᴵᴳᴵᴻᴬᴸ Wolfenstein" userId="215f646470bc261a" providerId="LiveId" clId="{EBA160F1-3B46-44EA-A43C-65C477300DF7}" dt="2021-05-04T06:53:46.062" v="21" actId="1076"/>
          <ac:picMkLst>
            <pc:docMk/>
            <pc:sldMk cId="3132807557" sldId="460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EBA160F1-3B46-44EA-A43C-65C477300DF7}" dt="2021-05-05T08:27:29.057" v="1711" actId="14100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EBA160F1-3B46-44EA-A43C-65C477300DF7}" dt="2021-05-05T08:27:29.057" v="1711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EBA160F1-3B46-44EA-A43C-65C477300DF7}" dt="2021-05-05T08:19:34.426" v="1393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EBA160F1-3B46-44EA-A43C-65C477300DF7}" dt="2021-05-05T08:19:47.354" v="1397" actId="478"/>
          <ac:spMkLst>
            <pc:docMk/>
            <pc:sldMk cId="1690226049" sldId="469"/>
            <ac:spMk id="10" creationId="{1C9EE40F-6E83-4F0C-9374-5EE9FCB38153}"/>
          </ac:spMkLst>
        </pc:spChg>
        <pc:spChg chg="add mod">
          <ac:chgData name="Siniša ᵀᴴᴱ ᴼᴿᴵᴳᴵᴻᴬᴸ Wolfenstein" userId="215f646470bc261a" providerId="LiveId" clId="{EBA160F1-3B46-44EA-A43C-65C477300DF7}" dt="2021-05-05T08:26:17.451" v="1655" actId="20577"/>
          <ac:spMkLst>
            <pc:docMk/>
            <pc:sldMk cId="1690226049" sldId="469"/>
            <ac:spMk id="11" creationId="{AE33D34A-1304-425B-8289-7F6E5E1A47CF}"/>
          </ac:spMkLst>
        </pc:spChg>
        <pc:spChg chg="add mod">
          <ac:chgData name="Siniša ᵀᴴᴱ ᴼᴿᴵᴳᴵᴻᴬᴸ Wolfenstein" userId="215f646470bc261a" providerId="LiveId" clId="{EBA160F1-3B46-44EA-A43C-65C477300DF7}" dt="2021-05-05T08:26:27.073" v="1670" actId="20577"/>
          <ac:spMkLst>
            <pc:docMk/>
            <pc:sldMk cId="1690226049" sldId="469"/>
            <ac:spMk id="12" creationId="{3BC57920-1D76-4E50-B9E7-7500256EAED5}"/>
          </ac:spMkLst>
        </pc:spChg>
        <pc:spChg chg="add mod">
          <ac:chgData name="Siniša ᵀᴴᴱ ᴼᴿᴵᴳᴵᴻᴬᴸ Wolfenstein" userId="215f646470bc261a" providerId="LiveId" clId="{EBA160F1-3B46-44EA-A43C-65C477300DF7}" dt="2021-05-05T08:26:50.117" v="1689" actId="1076"/>
          <ac:spMkLst>
            <pc:docMk/>
            <pc:sldMk cId="1690226049" sldId="469"/>
            <ac:spMk id="13" creationId="{531DE001-E580-4DF0-BFBA-0F531F12D108}"/>
          </ac:spMkLst>
        </pc:spChg>
        <pc:spChg chg="add mod">
          <ac:chgData name="Siniša ᵀᴴᴱ ᴼᴿᴵᴳᴵᴻᴬᴸ Wolfenstein" userId="215f646470bc261a" providerId="LiveId" clId="{EBA160F1-3B46-44EA-A43C-65C477300DF7}" dt="2021-05-05T08:26:58.330" v="1693" actId="20577"/>
          <ac:spMkLst>
            <pc:docMk/>
            <pc:sldMk cId="1690226049" sldId="469"/>
            <ac:spMk id="14" creationId="{06F2F6A8-4B7F-4886-BCE0-F00645937AF0}"/>
          </ac:spMkLst>
        </pc:spChg>
        <pc:spChg chg="add mod">
          <ac:chgData name="Siniša ᵀᴴᴱ ᴼᴿᴵᴳᴵᴻᴬᴸ Wolfenstein" userId="215f646470bc261a" providerId="LiveId" clId="{EBA160F1-3B46-44EA-A43C-65C477300DF7}" dt="2021-05-05T08:27:19.199" v="1709" actId="1076"/>
          <ac:spMkLst>
            <pc:docMk/>
            <pc:sldMk cId="1690226049" sldId="469"/>
            <ac:spMk id="15" creationId="{9358A140-B01F-4D49-BDF2-8674BB41DC9E}"/>
          </ac:spMkLst>
        </pc:spChg>
        <pc:spChg chg="del">
          <ac:chgData name="Siniša ᵀᴴᴱ ᴼᴿᴵᴳᴵᴻᴬᴸ Wolfenstein" userId="215f646470bc261a" providerId="LiveId" clId="{EBA160F1-3B46-44EA-A43C-65C477300DF7}" dt="2021-05-05T08:19:42.423" v="1394" actId="478"/>
          <ac:spMkLst>
            <pc:docMk/>
            <pc:sldMk cId="1690226049" sldId="469"/>
            <ac:spMk id="17" creationId="{E42DBB35-A56B-4F7C-A8F5-E42B63AEBEB7}"/>
          </ac:spMkLst>
        </pc:spChg>
        <pc:spChg chg="del">
          <ac:chgData name="Siniša ᵀᴴᴱ ᴼᴿᴵᴳᴵᴻᴬᴸ Wolfenstein" userId="215f646470bc261a" providerId="LiveId" clId="{EBA160F1-3B46-44EA-A43C-65C477300DF7}" dt="2021-05-05T08:19:44.219" v="1395" actId="478"/>
          <ac:spMkLst>
            <pc:docMk/>
            <pc:sldMk cId="1690226049" sldId="469"/>
            <ac:spMk id="26" creationId="{64327099-D1E4-4C3B-9D6F-C95603D5C67D}"/>
          </ac:spMkLst>
        </pc:spChg>
        <pc:spChg chg="del">
          <ac:chgData name="Siniša ᵀᴴᴱ ᴼᴿᴵᴳᴵᴻᴬᴸ Wolfenstein" userId="215f646470bc261a" providerId="LiveId" clId="{EBA160F1-3B46-44EA-A43C-65C477300DF7}" dt="2021-05-05T08:19:45.563" v="1396" actId="478"/>
          <ac:spMkLst>
            <pc:docMk/>
            <pc:sldMk cId="1690226049" sldId="469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EBA160F1-3B46-44EA-A43C-65C477300DF7}" dt="2021-05-05T08:20:46.431" v="1408" actId="1482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EBA160F1-3B46-44EA-A43C-65C477300DF7}" dt="2021-05-05T08:19:31.730" v="1391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EBA160F1-3B46-44EA-A43C-65C477300DF7}" dt="2021-05-05T08:19:53.707" v="1398" actId="2696"/>
        <pc:sldMkLst>
          <pc:docMk/>
          <pc:sldMk cId="3223210246" sldId="472"/>
        </pc:sldMkLst>
      </pc:sldChg>
      <pc:sldChg chg="del">
        <pc:chgData name="Siniša ᵀᴴᴱ ᴼᴿᴵᴳᴵᴻᴬᴸ Wolfenstein" userId="215f646470bc261a" providerId="LiveId" clId="{EBA160F1-3B46-44EA-A43C-65C477300DF7}" dt="2021-05-05T08:19:57.213" v="1400" actId="2696"/>
        <pc:sldMkLst>
          <pc:docMk/>
          <pc:sldMk cId="2471951478" sldId="478"/>
        </pc:sldMkLst>
      </pc:sldChg>
      <pc:sldChg chg="del">
        <pc:chgData name="Siniša ᵀᴴᴱ ᴼᴿᴵᴳᴵᴻᴬᴸ Wolfenstein" userId="215f646470bc261a" providerId="LiveId" clId="{EBA160F1-3B46-44EA-A43C-65C477300DF7}" dt="2021-05-05T08:20:01.437" v="1402" actId="2696"/>
        <pc:sldMkLst>
          <pc:docMk/>
          <pc:sldMk cId="3248226064" sldId="479"/>
        </pc:sldMkLst>
      </pc:sldChg>
      <pc:sldChg chg="del">
        <pc:chgData name="Siniša ᵀᴴᴱ ᴼᴿᴵᴳᴵᴻᴬᴸ Wolfenstein" userId="215f646470bc261a" providerId="LiveId" clId="{EBA160F1-3B46-44EA-A43C-65C477300DF7}" dt="2021-05-05T08:19:55.896" v="1399" actId="2696"/>
        <pc:sldMkLst>
          <pc:docMk/>
          <pc:sldMk cId="636670727" sldId="483"/>
        </pc:sldMkLst>
      </pc:sldChg>
      <pc:sldChg chg="del">
        <pc:chgData name="Siniša ᵀᴴᴱ ᴼᴿᴵᴳᴵᴻᴬᴸ Wolfenstein" userId="215f646470bc261a" providerId="LiveId" clId="{EBA160F1-3B46-44EA-A43C-65C477300DF7}" dt="2021-05-05T08:19:58.647" v="1401" actId="2696"/>
        <pc:sldMkLst>
          <pc:docMk/>
          <pc:sldMk cId="1981604653" sldId="485"/>
        </pc:sldMkLst>
      </pc:sldChg>
      <pc:sldChg chg="addSp delSp modSp del addAnim delAnim">
        <pc:chgData name="Siniša ᵀᴴᴱ ᴼᴿᴵᴳᴵᴻᴬᴸ Wolfenstein" userId="215f646470bc261a" providerId="LiveId" clId="{EBA160F1-3B46-44EA-A43C-65C477300DF7}" dt="2021-05-05T08:19:04.150" v="1388" actId="2696"/>
        <pc:sldMkLst>
          <pc:docMk/>
          <pc:sldMk cId="1370850576" sldId="487"/>
        </pc:sldMkLst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9" creationId="{871CC03A-3EEE-44F7-8F89-6AD72761EB19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0" creationId="{126414E4-792C-4521-811A-CE3E9705BF80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1" creationId="{E289D845-A0FE-4803-B252-A1C0EFB0160C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2" creationId="{34B1EE3C-00F6-4222-9EB5-497E96EA72FF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3" creationId="{388FF71F-588A-4ED4-8E75-E03636AA62F3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4" creationId="{0BB039AC-5707-4DEC-95F8-C18C4EECC24E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5" creationId="{346524E0-9082-4D1F-8677-CD6CA6ED69EF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6" creationId="{C627B743-596A-49DA-BBFC-A683F91291F4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7" creationId="{235A0456-1431-4C3C-A4A0-CAFE9E8977F6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8" creationId="{1472CFFB-0765-4E80-99DE-7B3383191AC7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19" creationId="{DAF1551E-22EE-4053-BE07-221179713CA2}"/>
          </ac:spMkLst>
        </pc:spChg>
        <pc:spChg chg="add del">
          <ac:chgData name="Siniša ᵀᴴᴱ ᴼᴿᴵᴳᴵᴻᴬᴸ Wolfenstein" userId="215f646470bc261a" providerId="LiveId" clId="{EBA160F1-3B46-44EA-A43C-65C477300DF7}" dt="2021-05-04T07:05:35.284" v="147" actId="478"/>
          <ac:spMkLst>
            <pc:docMk/>
            <pc:sldMk cId="1370850576" sldId="487"/>
            <ac:spMk id="20" creationId="{F7C79C14-4AEB-4F98-9A93-35D6939C5DA1}"/>
          </ac:spMkLst>
        </pc:spChg>
        <pc:picChg chg="mod">
          <ac:chgData name="Siniša ᵀᴴᴱ ᴼᴿᴵᴳᴵᴻᴬᴸ Wolfenstein" userId="215f646470bc261a" providerId="LiveId" clId="{EBA160F1-3B46-44EA-A43C-65C477300DF7}" dt="2021-05-04T07:05:33.968" v="146" actId="1076"/>
          <ac:picMkLst>
            <pc:docMk/>
            <pc:sldMk cId="1370850576" sldId="487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EBA160F1-3B46-44EA-A43C-65C477300DF7}" dt="2021-05-04T07:05:33.270" v="145" actId="1076"/>
          <ac:picMkLst>
            <pc:docMk/>
            <pc:sldMk cId="1370850576" sldId="487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EBA160F1-3B46-44EA-A43C-65C477300DF7}" dt="2021-05-05T08:29:29.382" v="1788"/>
        <pc:sldMkLst>
          <pc:docMk/>
          <pc:sldMk cId="1209678415" sldId="488"/>
        </pc:sldMkLst>
        <pc:spChg chg="del">
          <ac:chgData name="Siniša ᵀᴴᴱ ᴼᴿᴵᴳᴵᴻᴬᴸ Wolfenstein" userId="215f646470bc261a" providerId="LiveId" clId="{EBA160F1-3B46-44EA-A43C-65C477300DF7}" dt="2021-05-05T08:21:14.360" v="1410" actId="478"/>
          <ac:spMkLst>
            <pc:docMk/>
            <pc:sldMk cId="1209678415" sldId="488"/>
            <ac:spMk id="5" creationId="{91940BA0-8F51-4224-AC1E-D237E69421AD}"/>
          </ac:spMkLst>
        </pc:spChg>
        <pc:spChg chg="del">
          <ac:chgData name="Siniša ᵀᴴᴱ ᴼᴿᴵᴳᴵᴻᴬᴸ Wolfenstein" userId="215f646470bc261a" providerId="LiveId" clId="{EBA160F1-3B46-44EA-A43C-65C477300DF7}" dt="2021-05-05T08:21:14.360" v="1410" actId="478"/>
          <ac:spMkLst>
            <pc:docMk/>
            <pc:sldMk cId="1209678415" sldId="488"/>
            <ac:spMk id="6" creationId="{094C0A37-94A6-4F38-8A1F-0B236E2072DD}"/>
          </ac:spMkLst>
        </pc:spChg>
        <pc:spChg chg="del">
          <ac:chgData name="Siniša ᵀᴴᴱ ᴼᴿᴵᴳᴵᴻᴬᴸ Wolfenstein" userId="215f646470bc261a" providerId="LiveId" clId="{EBA160F1-3B46-44EA-A43C-65C477300DF7}" dt="2021-05-05T08:21:14.360" v="1410" actId="478"/>
          <ac:spMkLst>
            <pc:docMk/>
            <pc:sldMk cId="1209678415" sldId="488"/>
            <ac:spMk id="7" creationId="{9B4C1FDA-13C1-492C-88CC-148BF2243BAF}"/>
          </ac:spMkLst>
        </pc:spChg>
        <pc:spChg chg="del">
          <ac:chgData name="Siniša ᵀᴴᴱ ᴼᴿᴵᴳᴵᴻᴬᴸ Wolfenstein" userId="215f646470bc261a" providerId="LiveId" clId="{EBA160F1-3B46-44EA-A43C-65C477300DF7}" dt="2021-05-05T08:21:14.360" v="1410" actId="478"/>
          <ac:spMkLst>
            <pc:docMk/>
            <pc:sldMk cId="1209678415" sldId="488"/>
            <ac:spMk id="8" creationId="{79FA3E79-DD25-42C7-AB07-AFF6B38910BE}"/>
          </ac:spMkLst>
        </pc:spChg>
        <pc:spChg chg="del">
          <ac:chgData name="Siniša ᵀᴴᴱ ᴼᴿᴵᴳᴵᴻᴬᴸ Wolfenstein" userId="215f646470bc261a" providerId="LiveId" clId="{EBA160F1-3B46-44EA-A43C-65C477300DF7}" dt="2021-05-05T08:21:14.360" v="1410" actId="478"/>
          <ac:spMkLst>
            <pc:docMk/>
            <pc:sldMk cId="1209678415" sldId="488"/>
            <ac:spMk id="9" creationId="{8AAA6854-5C96-42C1-9A3F-4B319A30A77C}"/>
          </ac:spMkLst>
        </pc:spChg>
        <pc:spChg chg="del">
          <ac:chgData name="Siniša ᵀᴴᴱ ᴼᴿᴵᴳᴵᴻᴬᴸ Wolfenstein" userId="215f646470bc261a" providerId="LiveId" clId="{EBA160F1-3B46-44EA-A43C-65C477300DF7}" dt="2021-05-05T08:21:14.360" v="1410" actId="478"/>
          <ac:spMkLst>
            <pc:docMk/>
            <pc:sldMk cId="1209678415" sldId="488"/>
            <ac:spMk id="10" creationId="{6498A605-A0FF-40CE-99EF-B45D1CF38ECE}"/>
          </ac:spMkLst>
        </pc:spChg>
        <pc:spChg chg="mod">
          <ac:chgData name="Siniša ᵀᴴᴱ ᴼᴿᴵᴳᴵᴻᴬᴸ Wolfenstein" userId="215f646470bc261a" providerId="LiveId" clId="{EBA160F1-3B46-44EA-A43C-65C477300DF7}" dt="2021-05-05T08:23:55.260" v="1545" actId="20577"/>
          <ac:spMkLst>
            <pc:docMk/>
            <pc:sldMk cId="1209678415" sldId="488"/>
            <ac:spMk id="11" creationId="{EF11D8A2-6508-418F-8A4E-B3FB2118CF91}"/>
          </ac:spMkLst>
        </pc:spChg>
        <pc:spChg chg="add mod">
          <ac:chgData name="Siniša ᵀᴴᴱ ᴼᴿᴵᴳᴵᴻᴬᴸ Wolfenstein" userId="215f646470bc261a" providerId="LiveId" clId="{EBA160F1-3B46-44EA-A43C-65C477300DF7}" dt="2021-05-05T08:27:55.043" v="1722" actId="20577"/>
          <ac:spMkLst>
            <pc:docMk/>
            <pc:sldMk cId="1209678415" sldId="488"/>
            <ac:spMk id="12" creationId="{DEA252F6-BA61-44C8-A0EB-BA5E8A92AC16}"/>
          </ac:spMkLst>
        </pc:spChg>
        <pc:spChg chg="add mod">
          <ac:chgData name="Siniša ᵀᴴᴱ ᴼᴿᴵᴳᴵᴻᴬᴸ Wolfenstein" userId="215f646470bc261a" providerId="LiveId" clId="{EBA160F1-3B46-44EA-A43C-65C477300DF7}" dt="2021-05-05T08:28:44.708" v="1750" actId="20577"/>
          <ac:spMkLst>
            <pc:docMk/>
            <pc:sldMk cId="1209678415" sldId="488"/>
            <ac:spMk id="13" creationId="{E4E44B85-EFA5-42FD-B0E7-752B67C01690}"/>
          </ac:spMkLst>
        </pc:spChg>
        <pc:spChg chg="add mod">
          <ac:chgData name="Siniša ᵀᴴᴱ ᴼᴿᴵᴳᴵᴻᴬᴸ Wolfenstein" userId="215f646470bc261a" providerId="LiveId" clId="{EBA160F1-3B46-44EA-A43C-65C477300DF7}" dt="2021-05-05T08:28:52.404" v="1759" actId="20577"/>
          <ac:spMkLst>
            <pc:docMk/>
            <pc:sldMk cId="1209678415" sldId="488"/>
            <ac:spMk id="14" creationId="{F028F896-5975-47C8-BB49-711A9A6DF3C3}"/>
          </ac:spMkLst>
        </pc:spChg>
        <pc:spChg chg="add mod">
          <ac:chgData name="Siniša ᵀᴴᴱ ᴼᴿᴵᴳᴵᴻᴬᴸ Wolfenstein" userId="215f646470bc261a" providerId="LiveId" clId="{EBA160F1-3B46-44EA-A43C-65C477300DF7}" dt="2021-05-05T08:29:03.435" v="1768" actId="20577"/>
          <ac:spMkLst>
            <pc:docMk/>
            <pc:sldMk cId="1209678415" sldId="488"/>
            <ac:spMk id="15" creationId="{37F75CB9-03D3-47F8-A19D-F9907AC85397}"/>
          </ac:spMkLst>
        </pc:spChg>
        <pc:spChg chg="add mod">
          <ac:chgData name="Siniša ᵀᴴᴱ ᴼᴿᴵᴳᴵᴻᴬᴸ Wolfenstein" userId="215f646470bc261a" providerId="LiveId" clId="{EBA160F1-3B46-44EA-A43C-65C477300DF7}" dt="2021-05-05T08:29:13.195" v="1772" actId="20577"/>
          <ac:spMkLst>
            <pc:docMk/>
            <pc:sldMk cId="1209678415" sldId="488"/>
            <ac:spMk id="16" creationId="{2B349585-82B2-484E-AC06-339503C1230D}"/>
          </ac:spMkLst>
        </pc:spChg>
        <pc:spChg chg="add mod">
          <ac:chgData name="Siniša ᵀᴴᴱ ᴼᴿᴵᴳᴵᴻᴬᴸ Wolfenstein" userId="215f646470bc261a" providerId="LiveId" clId="{EBA160F1-3B46-44EA-A43C-65C477300DF7}" dt="2021-05-05T08:29:25.659" v="1787" actId="1037"/>
          <ac:spMkLst>
            <pc:docMk/>
            <pc:sldMk cId="1209678415" sldId="488"/>
            <ac:spMk id="17" creationId="{2CC2BABD-4F78-4B33-B122-0096D873285C}"/>
          </ac:spMkLst>
        </pc:spChg>
        <pc:picChg chg="mod">
          <ac:chgData name="Siniša ᵀᴴᴱ ᴼᴿᴵᴳᴵᴻᴬᴸ Wolfenstein" userId="215f646470bc261a" providerId="LiveId" clId="{EBA160F1-3B46-44EA-A43C-65C477300DF7}" dt="2021-05-05T08:22:01.581" v="1417" actId="14100"/>
          <ac:picMkLst>
            <pc:docMk/>
            <pc:sldMk cId="1209678415" sldId="488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EBA160F1-3B46-44EA-A43C-65C477300DF7}" dt="2021-05-05T08:20:09.654" v="1404" actId="14826"/>
          <ac:picMkLst>
            <pc:docMk/>
            <pc:sldMk cId="1209678415" sldId="488"/>
            <ac:picMk id="4" creationId="{1B2619D9-4F98-4A11-8FFE-57C7EB1F529A}"/>
          </ac:picMkLst>
        </pc:picChg>
      </pc:sldChg>
      <pc:sldChg chg="addSp delSp modSp new add modAnim">
        <pc:chgData name="Siniša ᵀᴴᴱ ᴼᴿᴵᴳᴵᴻᴬᴸ Wolfenstein" userId="215f646470bc261a" providerId="LiveId" clId="{EBA160F1-3B46-44EA-A43C-65C477300DF7}" dt="2021-05-04T07:02:44.641" v="141" actId="1037"/>
        <pc:sldMkLst>
          <pc:docMk/>
          <pc:sldMk cId="3966260920" sldId="489"/>
        </pc:sldMkLst>
        <pc:spChg chg="del">
          <ac:chgData name="Siniša ᵀᴴᴱ ᴼᴿᴵᴳᴵᴻᴬᴸ Wolfenstein" userId="215f646470bc261a" providerId="LiveId" clId="{EBA160F1-3B46-44EA-A43C-65C477300DF7}" dt="2021-05-04T06:53:40.829" v="20" actId="478"/>
          <ac:spMkLst>
            <pc:docMk/>
            <pc:sldMk cId="3966260920" sldId="489"/>
            <ac:spMk id="2" creationId="{F9E73B7F-827F-422F-84D5-8152A983B152}"/>
          </ac:spMkLst>
        </pc:spChg>
        <pc:spChg chg="del">
          <ac:chgData name="Siniša ᵀᴴᴱ ᴼᴿᴵᴳᴵᴻᴬᴸ Wolfenstein" userId="215f646470bc261a" providerId="LiveId" clId="{EBA160F1-3B46-44EA-A43C-65C477300DF7}" dt="2021-05-04T06:53:40.829" v="20" actId="478"/>
          <ac:spMkLst>
            <pc:docMk/>
            <pc:sldMk cId="3966260920" sldId="489"/>
            <ac:spMk id="3" creationId="{8010691C-1234-42A4-B518-04205FDE1671}"/>
          </ac:spMkLst>
        </pc:spChg>
        <pc:spChg chg="add mod">
          <ac:chgData name="Siniša ᵀᴴᴱ ᴼᴿᴵᴳᴵᴻᴬᴸ Wolfenstein" userId="215f646470bc261a" providerId="LiveId" clId="{EBA160F1-3B46-44EA-A43C-65C477300DF7}" dt="2021-05-04T07:01:32.587" v="128" actId="14100"/>
          <ac:spMkLst>
            <pc:docMk/>
            <pc:sldMk cId="3966260920" sldId="489"/>
            <ac:spMk id="7" creationId="{1E29A511-AF7C-4DD4-B8A8-74DB4959E2AA}"/>
          </ac:spMkLst>
        </pc:spChg>
        <pc:picChg chg="add mod ord">
          <ac:chgData name="Siniša ᵀᴴᴱ ᴼᴿᴵᴳᴵᴻᴬᴸ Wolfenstein" userId="215f646470bc261a" providerId="LiveId" clId="{EBA160F1-3B46-44EA-A43C-65C477300DF7}" dt="2021-05-04T06:58:41.341" v="32" actId="166"/>
          <ac:picMkLst>
            <pc:docMk/>
            <pc:sldMk cId="3966260920" sldId="489"/>
            <ac:picMk id="4" creationId="{6161D62C-08F8-409D-9F22-F534AA3CF364}"/>
          </ac:picMkLst>
        </pc:picChg>
        <pc:picChg chg="add mod">
          <ac:chgData name="Siniša ᵀᴴᴱ ᴼᴿᴵᴳᴵᴻᴬᴸ Wolfenstein" userId="215f646470bc261a" providerId="LiveId" clId="{EBA160F1-3B46-44EA-A43C-65C477300DF7}" dt="2021-05-04T07:02:44.641" v="141" actId="1037"/>
          <ac:picMkLst>
            <pc:docMk/>
            <pc:sldMk cId="3966260920" sldId="489"/>
            <ac:picMk id="5" creationId="{B22798D0-60AF-441C-9190-9DC706F43923}"/>
          </ac:picMkLst>
        </pc:picChg>
        <pc:picChg chg="add mod">
          <ac:chgData name="Siniša ᵀᴴᴱ ᴼᴿᴵᴳᴵᴻᴬᴸ Wolfenstein" userId="215f646470bc261a" providerId="LiveId" clId="{EBA160F1-3B46-44EA-A43C-65C477300DF7}" dt="2021-05-04T07:02:04.375" v="132" actId="1037"/>
          <ac:picMkLst>
            <pc:docMk/>
            <pc:sldMk cId="3966260920" sldId="489"/>
            <ac:picMk id="6" creationId="{06588531-4FF3-4792-9936-07FBA384ACD2}"/>
          </ac:picMkLst>
        </pc:picChg>
      </pc:sldChg>
      <pc:sldChg chg="delSp new add del">
        <pc:chgData name="Siniša ᵀᴴᴱ ᴼᴿᴵᴳᴵᴻᴬᴸ Wolfenstein" userId="215f646470bc261a" providerId="LiveId" clId="{EBA160F1-3B46-44EA-A43C-65C477300DF7}" dt="2021-05-05T08:29:34.273" v="1790" actId="2696"/>
        <pc:sldMkLst>
          <pc:docMk/>
          <pc:sldMk cId="760836466" sldId="490"/>
        </pc:sldMkLst>
        <pc:spChg chg="del">
          <ac:chgData name="Siniša ᵀᴴᴱ ᴼᴿᴵᴳᴵᴻᴬᴸ Wolfenstein" userId="215f646470bc261a" providerId="LiveId" clId="{EBA160F1-3B46-44EA-A43C-65C477300DF7}" dt="2021-05-04T06:57:25.840" v="24" actId="478"/>
          <ac:spMkLst>
            <pc:docMk/>
            <pc:sldMk cId="760836466" sldId="490"/>
            <ac:spMk id="2" creationId="{6AF1DFC4-7378-44AB-A8A1-FA9903E94BAD}"/>
          </ac:spMkLst>
        </pc:spChg>
        <pc:spChg chg="del">
          <ac:chgData name="Siniša ᵀᴴᴱ ᴼᴿᴵᴳᴵᴻᴬᴸ Wolfenstein" userId="215f646470bc261a" providerId="LiveId" clId="{EBA160F1-3B46-44EA-A43C-65C477300DF7}" dt="2021-05-04T06:57:25.840" v="24" actId="478"/>
          <ac:spMkLst>
            <pc:docMk/>
            <pc:sldMk cId="760836466" sldId="490"/>
            <ac:spMk id="3" creationId="{B1003349-6D55-41FE-A86D-E77DB729F677}"/>
          </ac:spMkLst>
        </pc:spChg>
      </pc:sldChg>
      <pc:sldChg chg="delSp modSp add delAnim modAnim">
        <pc:chgData name="Siniša ᵀᴴᴱ ᴼᴿᴵᴳᴵᴻᴬᴸ Wolfenstein" userId="215f646470bc261a" providerId="LiveId" clId="{EBA160F1-3B46-44EA-A43C-65C477300DF7}" dt="2021-05-04T07:22:09.686" v="281" actId="20577"/>
        <pc:sldMkLst>
          <pc:docMk/>
          <pc:sldMk cId="284891766" sldId="491"/>
        </pc:sldMkLst>
        <pc:spChg chg="mod">
          <ac:chgData name="Siniša ᵀᴴᴱ ᴼᴿᴵᴳᴵᴻᴬᴸ Wolfenstein" userId="215f646470bc261a" providerId="LiveId" clId="{EBA160F1-3B46-44EA-A43C-65C477300DF7}" dt="2021-05-04T07:07:15.044" v="257" actId="14100"/>
          <ac:spMkLst>
            <pc:docMk/>
            <pc:sldMk cId="284891766" sldId="49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EBA160F1-3B46-44EA-A43C-65C477300DF7}" dt="2021-05-04T07:22:09.686" v="281" actId="20577"/>
          <ac:spMkLst>
            <pc:docMk/>
            <pc:sldMk cId="284891766" sldId="491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EBA160F1-3B46-44EA-A43C-65C477300DF7}" dt="2021-05-04T07:06:26.116" v="160" actId="478"/>
          <ac:spMkLst>
            <pc:docMk/>
            <pc:sldMk cId="284891766" sldId="491"/>
            <ac:spMk id="10" creationId="{1C9EE40F-6E83-4F0C-9374-5EE9FCB38153}"/>
          </ac:spMkLst>
        </pc:spChg>
        <pc:spChg chg="del">
          <ac:chgData name="Siniša ᵀᴴᴱ ᴼᴿᴵᴳᴵᴻᴬᴸ Wolfenstein" userId="215f646470bc261a" providerId="LiveId" clId="{EBA160F1-3B46-44EA-A43C-65C477300DF7}" dt="2021-05-04T07:06:19.685" v="157" actId="478"/>
          <ac:spMkLst>
            <pc:docMk/>
            <pc:sldMk cId="284891766" sldId="491"/>
            <ac:spMk id="17" creationId="{E42DBB35-A56B-4F7C-A8F5-E42B63AEBEB7}"/>
          </ac:spMkLst>
        </pc:spChg>
        <pc:spChg chg="del">
          <ac:chgData name="Siniša ᵀᴴᴱ ᴼᴿᴵᴳᴵᴻᴬᴸ Wolfenstein" userId="215f646470bc261a" providerId="LiveId" clId="{EBA160F1-3B46-44EA-A43C-65C477300DF7}" dt="2021-05-04T07:06:22.446" v="158" actId="478"/>
          <ac:spMkLst>
            <pc:docMk/>
            <pc:sldMk cId="284891766" sldId="491"/>
            <ac:spMk id="26" creationId="{64327099-D1E4-4C3B-9D6F-C95603D5C67D}"/>
          </ac:spMkLst>
        </pc:spChg>
        <pc:spChg chg="del">
          <ac:chgData name="Siniša ᵀᴴᴱ ᴼᴿᴵᴳᴵᴻᴬᴸ Wolfenstein" userId="215f646470bc261a" providerId="LiveId" clId="{EBA160F1-3B46-44EA-A43C-65C477300DF7}" dt="2021-05-04T07:06:23.965" v="159" actId="478"/>
          <ac:spMkLst>
            <pc:docMk/>
            <pc:sldMk cId="284891766" sldId="491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EBA160F1-3B46-44EA-A43C-65C477300DF7}" dt="2021-05-04T07:08:35.669" v="268" actId="1076"/>
          <ac:picMkLst>
            <pc:docMk/>
            <pc:sldMk cId="284891766" sldId="491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EBA160F1-3B46-44EA-A43C-65C477300DF7}" dt="2021-05-04T07:06:13.332" v="156" actId="14826"/>
          <ac:picMkLst>
            <pc:docMk/>
            <pc:sldMk cId="284891766" sldId="491"/>
            <ac:picMk id="4" creationId="{1B2619D9-4F98-4A11-8FFE-57C7EB1F529A}"/>
          </ac:picMkLst>
        </pc:picChg>
      </pc:sldChg>
      <pc:sldChg chg="delSp modSp add ord delAnim">
        <pc:chgData name="Siniša ᵀᴴᴱ ᴼᴿᴵᴳᴵᴻᴬᴸ Wolfenstein" userId="215f646470bc261a" providerId="LiveId" clId="{EBA160F1-3B46-44EA-A43C-65C477300DF7}" dt="2021-05-04T07:09:18.266" v="274" actId="1076"/>
        <pc:sldMkLst>
          <pc:docMk/>
          <pc:sldMk cId="2756702608" sldId="492"/>
        </pc:sldMkLst>
        <pc:spChg chg="del">
          <ac:chgData name="Siniša ᵀᴴᴱ ᴼᴿᴵᴳᴵᴻᴬᴸ Wolfenstein" userId="215f646470bc261a" providerId="LiveId" clId="{EBA160F1-3B46-44EA-A43C-65C477300DF7}" dt="2021-05-04T07:07:56.145" v="264" actId="478"/>
          <ac:spMkLst>
            <pc:docMk/>
            <pc:sldMk cId="2756702608" sldId="492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EBA160F1-3B46-44EA-A43C-65C477300DF7}" dt="2021-05-04T07:09:18.266" v="274" actId="1076"/>
          <ac:picMkLst>
            <pc:docMk/>
            <pc:sldMk cId="2756702608" sldId="49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EBA160F1-3B46-44EA-A43C-65C477300DF7}" dt="2021-05-04T07:07:43.298" v="259" actId="14826"/>
          <ac:picMkLst>
            <pc:docMk/>
            <pc:sldMk cId="2756702608" sldId="492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EBA160F1-3B46-44EA-A43C-65C477300DF7}" dt="2021-05-04T07:07:47" v="260" actId="478"/>
          <ac:picMkLst>
            <pc:docMk/>
            <pc:sldMk cId="2756702608" sldId="492"/>
            <ac:picMk id="5" creationId="{C543ED85-E5CA-4DB5-A056-7B4E73FB7E2B}"/>
          </ac:picMkLst>
        </pc:picChg>
        <pc:picChg chg="del">
          <ac:chgData name="Siniša ᵀᴴᴱ ᴼᴿᴵᴳᴵᴻᴬᴸ Wolfenstein" userId="215f646470bc261a" providerId="LiveId" clId="{EBA160F1-3B46-44EA-A43C-65C477300DF7}" dt="2021-05-04T07:07:47" v="260" actId="478"/>
          <ac:picMkLst>
            <pc:docMk/>
            <pc:sldMk cId="2756702608" sldId="492"/>
            <ac:picMk id="6" creationId="{C239F0DA-FE8F-40E4-96DC-68F9C65FE6DE}"/>
          </ac:picMkLst>
        </pc:picChg>
        <pc:picChg chg="del">
          <ac:chgData name="Siniša ᵀᴴᴱ ᴼᴿᴵᴳᴵᴻᴬᴸ Wolfenstein" userId="215f646470bc261a" providerId="LiveId" clId="{EBA160F1-3B46-44EA-A43C-65C477300DF7}" dt="2021-05-04T07:07:47" v="260" actId="478"/>
          <ac:picMkLst>
            <pc:docMk/>
            <pc:sldMk cId="2756702608" sldId="492"/>
            <ac:picMk id="7" creationId="{8045C14C-416F-4BF5-8AF8-1D8EFF828779}"/>
          </ac:picMkLst>
        </pc:picChg>
        <pc:picChg chg="del">
          <ac:chgData name="Siniša ᵀᴴᴱ ᴼᴿᴵᴳᴵᴻᴬᴸ Wolfenstein" userId="215f646470bc261a" providerId="LiveId" clId="{EBA160F1-3B46-44EA-A43C-65C477300DF7}" dt="2021-05-04T07:07:47" v="260" actId="478"/>
          <ac:picMkLst>
            <pc:docMk/>
            <pc:sldMk cId="2756702608" sldId="492"/>
            <ac:picMk id="8" creationId="{B4AB5276-6519-4567-A9CA-85579AEF62E4}"/>
          </ac:picMkLst>
        </pc:picChg>
        <pc:picChg chg="del">
          <ac:chgData name="Siniša ᵀᴴᴱ ᴼᴿᴵᴳᴵᴻᴬᴸ Wolfenstein" userId="215f646470bc261a" providerId="LiveId" clId="{EBA160F1-3B46-44EA-A43C-65C477300DF7}" dt="2021-05-04T07:07:47" v="260" actId="478"/>
          <ac:picMkLst>
            <pc:docMk/>
            <pc:sldMk cId="2756702608" sldId="492"/>
            <ac:picMk id="9" creationId="{16284927-ED3A-4B9B-B586-7E511C437F40}"/>
          </ac:picMkLst>
        </pc:picChg>
      </pc:sldChg>
      <pc:sldChg chg="delSp modSp add ord delAnim">
        <pc:chgData name="Siniša ᵀᴴᴱ ᴼᴿᴵᴳᴵᴻᴬᴸ Wolfenstein" userId="215f646470bc261a" providerId="LiveId" clId="{EBA160F1-3B46-44EA-A43C-65C477300DF7}" dt="2021-05-04T07:09:44" v="278" actId="1076"/>
        <pc:sldMkLst>
          <pc:docMk/>
          <pc:sldMk cId="2536937183" sldId="493"/>
        </pc:sldMkLst>
        <pc:spChg chg="del">
          <ac:chgData name="Siniša ᵀᴴᴱ ᴼᴿᴵᴳᴵᴻᴬᴸ Wolfenstein" userId="215f646470bc261a" providerId="LiveId" clId="{EBA160F1-3B46-44EA-A43C-65C477300DF7}" dt="2021-05-04T07:07:53.482" v="263" actId="478"/>
          <ac:spMkLst>
            <pc:docMk/>
            <pc:sldMk cId="2536937183" sldId="493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EBA160F1-3B46-44EA-A43C-65C477300DF7}" dt="2021-05-04T07:09:44" v="278" actId="1076"/>
          <ac:picMkLst>
            <pc:docMk/>
            <pc:sldMk cId="2536937183" sldId="493"/>
            <ac:picMk id="3" creationId="{827941F6-3050-41A2-8779-DC0892E81E0B}"/>
          </ac:picMkLst>
        </pc:picChg>
      </pc:sldChg>
      <pc:sldChg chg="addSp modSp add modAnim">
        <pc:chgData name="Siniša ᵀᴴᴱ ᴼᴿᴵᴳᴵᴻᴬᴸ Wolfenstein" userId="215f646470bc261a" providerId="LiveId" clId="{EBA160F1-3B46-44EA-A43C-65C477300DF7}" dt="2021-05-05T08:31:26.330" v="1812" actId="20577"/>
        <pc:sldMkLst>
          <pc:docMk/>
          <pc:sldMk cId="1419164835" sldId="494"/>
        </pc:sldMkLst>
        <pc:spChg chg="mod">
          <ac:chgData name="Siniša ᵀᴴᴱ ᴼᴿᴵᴳᴵᴻᴬᴸ Wolfenstein" userId="215f646470bc261a" providerId="LiveId" clId="{EBA160F1-3B46-44EA-A43C-65C477300DF7}" dt="2021-05-04T07:24:32.681" v="355" actId="20577"/>
          <ac:spMkLst>
            <pc:docMk/>
            <pc:sldMk cId="1419164835" sldId="49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EBA160F1-3B46-44EA-A43C-65C477300DF7}" dt="2021-05-04T07:21:58.031" v="280" actId="20577"/>
          <ac:spMkLst>
            <pc:docMk/>
            <pc:sldMk cId="1419164835" sldId="494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EBA160F1-3B46-44EA-A43C-65C477300DF7}" dt="2021-05-05T08:31:26.330" v="1812" actId="20577"/>
          <ac:spMkLst>
            <pc:docMk/>
            <pc:sldMk cId="1419164835" sldId="494"/>
            <ac:spMk id="8" creationId="{64D352A5-1FE5-4CF5-AA78-3117A345E2F6}"/>
          </ac:spMkLst>
        </pc:spChg>
        <pc:picChg chg="mod">
          <ac:chgData name="Siniša ᵀᴴᴱ ᴼᴿᴵᴳᴵᴻᴬᴸ Wolfenstein" userId="215f646470bc261a" providerId="LiveId" clId="{EBA160F1-3B46-44EA-A43C-65C477300DF7}" dt="2021-05-04T07:24:42.884" v="361" actId="14100"/>
          <ac:picMkLst>
            <pc:docMk/>
            <pc:sldMk cId="1419164835" sldId="49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EBA160F1-3B46-44EA-A43C-65C477300DF7}" dt="2021-05-04T07:24:50.008" v="364" actId="1036"/>
          <ac:picMkLst>
            <pc:docMk/>
            <pc:sldMk cId="1419164835" sldId="494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EBA160F1-3B46-44EA-A43C-65C477300DF7}" dt="2021-05-04T07:36:45.414" v="518" actId="20577"/>
        <pc:sldMkLst>
          <pc:docMk/>
          <pc:sldMk cId="1526908871" sldId="495"/>
        </pc:sldMkLst>
        <pc:spChg chg="del">
          <ac:chgData name="Siniša ᵀᴴᴱ ᴼᴿᴵᴳᴵᴻᴬᴸ Wolfenstein" userId="215f646470bc261a" providerId="LiveId" clId="{EBA160F1-3B46-44EA-A43C-65C477300DF7}" dt="2021-05-04T07:32:04.543" v="417" actId="478"/>
          <ac:spMkLst>
            <pc:docMk/>
            <pc:sldMk cId="1526908871" sldId="495"/>
            <ac:spMk id="5" creationId="{91940BA0-8F51-4224-AC1E-D237E69421AD}"/>
          </ac:spMkLst>
        </pc:spChg>
        <pc:spChg chg="del">
          <ac:chgData name="Siniša ᵀᴴᴱ ᴼᴿᴵᴳᴵᴻᴬᴸ Wolfenstein" userId="215f646470bc261a" providerId="LiveId" clId="{EBA160F1-3B46-44EA-A43C-65C477300DF7}" dt="2021-05-04T07:32:04.543" v="417" actId="478"/>
          <ac:spMkLst>
            <pc:docMk/>
            <pc:sldMk cId="1526908871" sldId="495"/>
            <ac:spMk id="6" creationId="{094C0A37-94A6-4F38-8A1F-0B236E2072DD}"/>
          </ac:spMkLst>
        </pc:spChg>
        <pc:spChg chg="del">
          <ac:chgData name="Siniša ᵀᴴᴱ ᴼᴿᴵᴳᴵᴻᴬᴸ Wolfenstein" userId="215f646470bc261a" providerId="LiveId" clId="{EBA160F1-3B46-44EA-A43C-65C477300DF7}" dt="2021-05-04T07:32:04.543" v="417" actId="478"/>
          <ac:spMkLst>
            <pc:docMk/>
            <pc:sldMk cId="1526908871" sldId="495"/>
            <ac:spMk id="7" creationId="{9B4C1FDA-13C1-492C-88CC-148BF2243BAF}"/>
          </ac:spMkLst>
        </pc:spChg>
        <pc:spChg chg="del">
          <ac:chgData name="Siniša ᵀᴴᴱ ᴼᴿᴵᴳᴵᴻᴬᴸ Wolfenstein" userId="215f646470bc261a" providerId="LiveId" clId="{EBA160F1-3B46-44EA-A43C-65C477300DF7}" dt="2021-05-04T07:32:04.543" v="417" actId="478"/>
          <ac:spMkLst>
            <pc:docMk/>
            <pc:sldMk cId="1526908871" sldId="495"/>
            <ac:spMk id="8" creationId="{79FA3E79-DD25-42C7-AB07-AFF6B38910BE}"/>
          </ac:spMkLst>
        </pc:spChg>
        <pc:spChg chg="del">
          <ac:chgData name="Siniša ᵀᴴᴱ ᴼᴿᴵᴳᴵᴻᴬᴸ Wolfenstein" userId="215f646470bc261a" providerId="LiveId" clId="{EBA160F1-3B46-44EA-A43C-65C477300DF7}" dt="2021-05-04T07:32:04.543" v="417" actId="478"/>
          <ac:spMkLst>
            <pc:docMk/>
            <pc:sldMk cId="1526908871" sldId="495"/>
            <ac:spMk id="9" creationId="{8AAA6854-5C96-42C1-9A3F-4B319A30A77C}"/>
          </ac:spMkLst>
        </pc:spChg>
        <pc:spChg chg="del">
          <ac:chgData name="Siniša ᵀᴴᴱ ᴼᴿᴵᴳᴵᴻᴬᴸ Wolfenstein" userId="215f646470bc261a" providerId="LiveId" clId="{EBA160F1-3B46-44EA-A43C-65C477300DF7}" dt="2021-05-04T07:32:04.543" v="417" actId="478"/>
          <ac:spMkLst>
            <pc:docMk/>
            <pc:sldMk cId="1526908871" sldId="495"/>
            <ac:spMk id="10" creationId="{6498A605-A0FF-40CE-99EF-B45D1CF38ECE}"/>
          </ac:spMkLst>
        </pc:spChg>
        <pc:spChg chg="mod">
          <ac:chgData name="Siniša ᵀᴴᴱ ᴼᴿᴵᴳᴵᴻᴬᴸ Wolfenstein" userId="215f646470bc261a" providerId="LiveId" clId="{EBA160F1-3B46-44EA-A43C-65C477300DF7}" dt="2021-05-04T07:32:41.582" v="459" actId="1076"/>
          <ac:spMkLst>
            <pc:docMk/>
            <pc:sldMk cId="1526908871" sldId="495"/>
            <ac:spMk id="11" creationId="{EF11D8A2-6508-418F-8A4E-B3FB2118CF91}"/>
          </ac:spMkLst>
        </pc:spChg>
        <pc:spChg chg="add mod">
          <ac:chgData name="Siniša ᵀᴴᴱ ᴼᴿᴵᴳᴵᴻᴬᴸ Wolfenstein" userId="215f646470bc261a" providerId="LiveId" clId="{EBA160F1-3B46-44EA-A43C-65C477300DF7}" dt="2021-05-04T07:34:12.908" v="468" actId="1076"/>
          <ac:spMkLst>
            <pc:docMk/>
            <pc:sldMk cId="1526908871" sldId="495"/>
            <ac:spMk id="12" creationId="{C83EE80B-D761-4BF6-9516-BE434116826E}"/>
          </ac:spMkLst>
        </pc:spChg>
        <pc:spChg chg="add mod">
          <ac:chgData name="Siniša ᵀᴴᴱ ᴼᴿᴵᴳᴵᴻᴬᴸ Wolfenstein" userId="215f646470bc261a" providerId="LiveId" clId="{EBA160F1-3B46-44EA-A43C-65C477300DF7}" dt="2021-05-04T07:34:35.274" v="482" actId="1036"/>
          <ac:spMkLst>
            <pc:docMk/>
            <pc:sldMk cId="1526908871" sldId="495"/>
            <ac:spMk id="13" creationId="{FF6B0357-32CE-46F2-BF72-1429EC65643D}"/>
          </ac:spMkLst>
        </pc:spChg>
        <pc:spChg chg="add mod">
          <ac:chgData name="Siniša ᵀᴴᴱ ᴼᴿᴵᴳᴵᴻᴬᴸ Wolfenstein" userId="215f646470bc261a" providerId="LiveId" clId="{EBA160F1-3B46-44EA-A43C-65C477300DF7}" dt="2021-05-04T07:34:54.719" v="485" actId="1076"/>
          <ac:spMkLst>
            <pc:docMk/>
            <pc:sldMk cId="1526908871" sldId="495"/>
            <ac:spMk id="14" creationId="{CDEE469C-5889-4221-B119-199E70ED3A83}"/>
          </ac:spMkLst>
        </pc:spChg>
        <pc:spChg chg="add mod">
          <ac:chgData name="Siniša ᵀᴴᴱ ᴼᴿᴵᴳᴵᴻᴬᴸ Wolfenstein" userId="215f646470bc261a" providerId="LiveId" clId="{EBA160F1-3B46-44EA-A43C-65C477300DF7}" dt="2021-05-04T07:35:08.114" v="489" actId="1035"/>
          <ac:spMkLst>
            <pc:docMk/>
            <pc:sldMk cId="1526908871" sldId="495"/>
            <ac:spMk id="15" creationId="{3CAB88C6-58C9-4E73-93D7-A5C83910426D}"/>
          </ac:spMkLst>
        </pc:spChg>
        <pc:spChg chg="add mod">
          <ac:chgData name="Siniša ᵀᴴᴱ ᴼᴿᴵᴳᴵᴻᴬᴸ Wolfenstein" userId="215f646470bc261a" providerId="LiveId" clId="{EBA160F1-3B46-44EA-A43C-65C477300DF7}" dt="2021-05-04T07:35:26.230" v="495" actId="1037"/>
          <ac:spMkLst>
            <pc:docMk/>
            <pc:sldMk cId="1526908871" sldId="495"/>
            <ac:spMk id="16" creationId="{B9171A66-029A-4A97-913C-0634C2A3745B}"/>
          </ac:spMkLst>
        </pc:spChg>
        <pc:spChg chg="add mod">
          <ac:chgData name="Siniša ᵀᴴᴱ ᴼᴿᴵᴳᴵᴻᴬᴸ Wolfenstein" userId="215f646470bc261a" providerId="LiveId" clId="{EBA160F1-3B46-44EA-A43C-65C477300DF7}" dt="2021-05-04T07:35:40.568" v="503" actId="1036"/>
          <ac:spMkLst>
            <pc:docMk/>
            <pc:sldMk cId="1526908871" sldId="495"/>
            <ac:spMk id="17" creationId="{2D816B03-BF59-41FF-9237-0FC15FA7F0D1}"/>
          </ac:spMkLst>
        </pc:spChg>
        <pc:spChg chg="add mod">
          <ac:chgData name="Siniša ᵀᴴᴱ ᴼᴿᴵᴳᴵᴻᴬᴸ Wolfenstein" userId="215f646470bc261a" providerId="LiveId" clId="{EBA160F1-3B46-44EA-A43C-65C477300DF7}" dt="2021-05-04T07:35:52.040" v="510" actId="1036"/>
          <ac:spMkLst>
            <pc:docMk/>
            <pc:sldMk cId="1526908871" sldId="495"/>
            <ac:spMk id="18" creationId="{8D1A5E09-C322-4000-9551-0E9C5724D69F}"/>
          </ac:spMkLst>
        </pc:spChg>
        <pc:spChg chg="add mod">
          <ac:chgData name="Siniša ᵀᴴᴱ ᴼᴿᴵᴳᴵᴻᴬᴸ Wolfenstein" userId="215f646470bc261a" providerId="LiveId" clId="{EBA160F1-3B46-44EA-A43C-65C477300DF7}" dt="2021-05-04T07:36:00.512" v="513" actId="1076"/>
          <ac:spMkLst>
            <pc:docMk/>
            <pc:sldMk cId="1526908871" sldId="495"/>
            <ac:spMk id="19" creationId="{44857EC5-9215-4C9B-98FF-7A582606B5D2}"/>
          </ac:spMkLst>
        </pc:spChg>
        <pc:spChg chg="add mod">
          <ac:chgData name="Siniša ᵀᴴᴱ ᴼᴿᴵᴳᴵᴻᴬᴸ Wolfenstein" userId="215f646470bc261a" providerId="LiveId" clId="{EBA160F1-3B46-44EA-A43C-65C477300DF7}" dt="2021-05-04T07:36:45.414" v="518" actId="20577"/>
          <ac:spMkLst>
            <pc:docMk/>
            <pc:sldMk cId="1526908871" sldId="495"/>
            <ac:spMk id="20" creationId="{15D523F9-8393-40C4-BF28-0130A577A04C}"/>
          </ac:spMkLst>
        </pc:spChg>
        <pc:picChg chg="mod">
          <ac:chgData name="Siniša ᵀᴴᴱ ᴼᴿᴵᴳᴵᴻᴬᴸ Wolfenstein" userId="215f646470bc261a" providerId="LiveId" clId="{EBA160F1-3B46-44EA-A43C-65C477300DF7}" dt="2021-05-04T07:35:33.077" v="499" actId="1076"/>
          <ac:picMkLst>
            <pc:docMk/>
            <pc:sldMk cId="1526908871" sldId="49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EBA160F1-3B46-44EA-A43C-65C477300DF7}" dt="2021-05-04T07:32:07.434" v="421" actId="1036"/>
          <ac:picMkLst>
            <pc:docMk/>
            <pc:sldMk cId="1526908871" sldId="495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EBA160F1-3B46-44EA-A43C-65C477300DF7}" dt="2021-05-05T07:51:18.111" v="831"/>
        <pc:sldMkLst>
          <pc:docMk/>
          <pc:sldMk cId="2124170716" sldId="496"/>
        </pc:sldMkLst>
        <pc:spChg chg="mod">
          <ac:chgData name="Siniša ᵀᴴᴱ ᴼᴿᴵᴳᴵᴻᴬᴸ Wolfenstein" userId="215f646470bc261a" providerId="LiveId" clId="{EBA160F1-3B46-44EA-A43C-65C477300DF7}" dt="2021-05-05T07:48:20.215" v="735" actId="14100"/>
          <ac:spMkLst>
            <pc:docMk/>
            <pc:sldMk cId="2124170716" sldId="496"/>
            <ac:spMk id="11" creationId="{EF11D8A2-6508-418F-8A4E-B3FB2118CF91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2" creationId="{C83EE80B-D761-4BF6-9516-BE434116826E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3" creationId="{FF6B0357-32CE-46F2-BF72-1429EC65643D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4" creationId="{CDEE469C-5889-4221-B119-199E70ED3A83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5" creationId="{3CAB88C6-58C9-4E73-93D7-A5C83910426D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6" creationId="{B9171A66-029A-4A97-913C-0634C2A3745B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7" creationId="{2D816B03-BF59-41FF-9237-0FC15FA7F0D1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8" creationId="{8D1A5E09-C322-4000-9551-0E9C5724D69F}"/>
          </ac:spMkLst>
        </pc:spChg>
        <pc:spChg chg="del">
          <ac:chgData name="Siniša ᵀᴴᴱ ᴼᴿᴵᴳᴵᴻᴬᴸ Wolfenstein" userId="215f646470bc261a" providerId="LiveId" clId="{EBA160F1-3B46-44EA-A43C-65C477300DF7}" dt="2021-05-05T07:45:08.723" v="521" actId="478"/>
          <ac:spMkLst>
            <pc:docMk/>
            <pc:sldMk cId="2124170716" sldId="496"/>
            <ac:spMk id="19" creationId="{44857EC5-9215-4C9B-98FF-7A582606B5D2}"/>
          </ac:spMkLst>
        </pc:spChg>
        <pc:spChg chg="del">
          <ac:chgData name="Siniša ᵀᴴᴱ ᴼᴿᴵᴳᴵᴻᴬᴸ Wolfenstein" userId="215f646470bc261a" providerId="LiveId" clId="{EBA160F1-3B46-44EA-A43C-65C477300DF7}" dt="2021-05-05T07:45:10.844" v="522" actId="478"/>
          <ac:spMkLst>
            <pc:docMk/>
            <pc:sldMk cId="2124170716" sldId="496"/>
            <ac:spMk id="20" creationId="{15D523F9-8393-40C4-BF28-0130A577A04C}"/>
          </ac:spMkLst>
        </pc:spChg>
        <pc:spChg chg="add mod">
          <ac:chgData name="Siniša ᵀᴴᴱ ᴼᴿᴵᴳᴵᴻᴬᴸ Wolfenstein" userId="215f646470bc261a" providerId="LiveId" clId="{EBA160F1-3B46-44EA-A43C-65C477300DF7}" dt="2021-05-05T07:49:09.992" v="799" actId="14100"/>
          <ac:spMkLst>
            <pc:docMk/>
            <pc:sldMk cId="2124170716" sldId="496"/>
            <ac:spMk id="21" creationId="{AC92E706-989C-43B9-8E1A-A07E726B120F}"/>
          </ac:spMkLst>
        </pc:spChg>
        <pc:spChg chg="add mod">
          <ac:chgData name="Siniša ᵀᴴᴱ ᴼᴿᴵᴳᴵᴻᴬᴸ Wolfenstein" userId="215f646470bc261a" providerId="LiveId" clId="{EBA160F1-3B46-44EA-A43C-65C477300DF7}" dt="2021-05-05T07:50:22.309" v="825"/>
          <ac:spMkLst>
            <pc:docMk/>
            <pc:sldMk cId="2124170716" sldId="496"/>
            <ac:spMk id="22" creationId="{C6E01F5C-E267-4DF2-8D57-96426091463E}"/>
          </ac:spMkLst>
        </pc:spChg>
        <pc:spChg chg="add mod">
          <ac:chgData name="Siniša ᵀᴴᴱ ᴼᴿᴵᴳᴵᴻᴬᴸ Wolfenstein" userId="215f646470bc261a" providerId="LiveId" clId="{EBA160F1-3B46-44EA-A43C-65C477300DF7}" dt="2021-05-05T07:50:33.384" v="826"/>
          <ac:spMkLst>
            <pc:docMk/>
            <pc:sldMk cId="2124170716" sldId="496"/>
            <ac:spMk id="23" creationId="{A8A09084-6354-403F-9E0A-A9C947CD0C4D}"/>
          </ac:spMkLst>
        </pc:spChg>
        <pc:spChg chg="add mod">
          <ac:chgData name="Siniša ᵀᴴᴱ ᴼᴿᴵᴳᴵᴻᴬᴸ Wolfenstein" userId="215f646470bc261a" providerId="LiveId" clId="{EBA160F1-3B46-44EA-A43C-65C477300DF7}" dt="2021-05-05T07:50:42.621" v="827"/>
          <ac:spMkLst>
            <pc:docMk/>
            <pc:sldMk cId="2124170716" sldId="496"/>
            <ac:spMk id="24" creationId="{314A6A08-2648-4EDB-9ADC-87CA093B7CF0}"/>
          </ac:spMkLst>
        </pc:spChg>
        <pc:spChg chg="add mod">
          <ac:chgData name="Siniša ᵀᴴᴱ ᴼᴿᴵᴳᴵᴻᴬᴸ Wolfenstein" userId="215f646470bc261a" providerId="LiveId" clId="{EBA160F1-3B46-44EA-A43C-65C477300DF7}" dt="2021-05-05T07:50:51.836" v="828"/>
          <ac:spMkLst>
            <pc:docMk/>
            <pc:sldMk cId="2124170716" sldId="496"/>
            <ac:spMk id="25" creationId="{6BDF7218-03FB-4898-8655-72F393485738}"/>
          </ac:spMkLst>
        </pc:spChg>
        <pc:spChg chg="add mod">
          <ac:chgData name="Siniša ᵀᴴᴱ ᴼᴿᴵᴳᴵᴻᴬᴸ Wolfenstein" userId="215f646470bc261a" providerId="LiveId" clId="{EBA160F1-3B46-44EA-A43C-65C477300DF7}" dt="2021-05-05T07:51:00.884" v="829"/>
          <ac:spMkLst>
            <pc:docMk/>
            <pc:sldMk cId="2124170716" sldId="496"/>
            <ac:spMk id="26" creationId="{E88F7636-AD67-4C8B-978A-F20F20AB2156}"/>
          </ac:spMkLst>
        </pc:spChg>
        <pc:spChg chg="add mod">
          <ac:chgData name="Siniša ᵀᴴᴱ ᴼᴿᴵᴳᴵᴻᴬᴸ Wolfenstein" userId="215f646470bc261a" providerId="LiveId" clId="{EBA160F1-3B46-44EA-A43C-65C477300DF7}" dt="2021-05-05T07:51:09.520" v="830"/>
          <ac:spMkLst>
            <pc:docMk/>
            <pc:sldMk cId="2124170716" sldId="496"/>
            <ac:spMk id="27" creationId="{3A8A2292-D052-48B6-861D-0CB00F63B45C}"/>
          </ac:spMkLst>
        </pc:spChg>
        <pc:spChg chg="add mod">
          <ac:chgData name="Siniša ᵀᴴᴱ ᴼᴿᴵᴳᴵᴻᴬᴸ Wolfenstein" userId="215f646470bc261a" providerId="LiveId" clId="{EBA160F1-3B46-44EA-A43C-65C477300DF7}" dt="2021-05-05T07:51:18.111" v="831"/>
          <ac:spMkLst>
            <pc:docMk/>
            <pc:sldMk cId="2124170716" sldId="496"/>
            <ac:spMk id="28" creationId="{A0B26901-3EAC-4CC5-9561-C4ACA3B54DFA}"/>
          </ac:spMkLst>
        </pc:spChg>
        <pc:picChg chg="add mod">
          <ac:chgData name="Siniša ᵀᴴᴱ ᴼᴿᴵᴳᴵᴻᴬᴸ Wolfenstein" userId="215f646470bc261a" providerId="LiveId" clId="{EBA160F1-3B46-44EA-A43C-65C477300DF7}" dt="2021-05-05T07:48:17.689" v="734" actId="1076"/>
          <ac:picMkLst>
            <pc:docMk/>
            <pc:sldMk cId="2124170716" sldId="496"/>
            <ac:picMk id="2" creationId="{6F62EED4-2B5E-48F4-B40B-80542D7DB6E6}"/>
          </ac:picMkLst>
        </pc:picChg>
        <pc:picChg chg="mod">
          <ac:chgData name="Siniša ᵀᴴᴱ ᴼᴿᴵᴳᴵᴻᴬᴸ Wolfenstein" userId="215f646470bc261a" providerId="LiveId" clId="{EBA160F1-3B46-44EA-A43C-65C477300DF7}" dt="2021-05-05T07:48:14.247" v="733" actId="1076"/>
          <ac:picMkLst>
            <pc:docMk/>
            <pc:sldMk cId="2124170716" sldId="496"/>
            <ac:picMk id="3" creationId="{827941F6-3050-41A2-8779-DC0892E81E0B}"/>
          </ac:picMkLst>
        </pc:picChg>
      </pc:sldChg>
      <pc:sldChg chg="addSp delSp modSp add delAnim modAnim">
        <pc:chgData name="Siniša ᵀᴴᴱ ᴼᴿᴵᴳᴵᴻᴬᴸ Wolfenstein" userId="215f646470bc261a" providerId="LiveId" clId="{EBA160F1-3B46-44EA-A43C-65C477300DF7}" dt="2021-05-05T08:18:33.133" v="1386"/>
        <pc:sldMkLst>
          <pc:docMk/>
          <pc:sldMk cId="3226257226" sldId="497"/>
        </pc:sldMkLst>
        <pc:spChg chg="mod">
          <ac:chgData name="Siniša ᵀᴴᴱ ᴼᴿᴵᴳᴵᴻᴬᴸ Wolfenstein" userId="215f646470bc261a" providerId="LiveId" clId="{EBA160F1-3B46-44EA-A43C-65C477300DF7}" dt="2021-05-05T08:12:44.569" v="1139" actId="20577"/>
          <ac:spMkLst>
            <pc:docMk/>
            <pc:sldMk cId="3226257226" sldId="497"/>
            <ac:spMk id="11" creationId="{EF11D8A2-6508-418F-8A4E-B3FB2118CF91}"/>
          </ac:spMkLst>
        </pc:spChg>
        <pc:spChg chg="add mod">
          <ac:chgData name="Siniša ᵀᴴᴱ ᴼᴿᴵᴳᴵᴻᴬᴸ Wolfenstein" userId="215f646470bc261a" providerId="LiveId" clId="{EBA160F1-3B46-44EA-A43C-65C477300DF7}" dt="2021-05-05T08:16:55.404" v="1351" actId="20577"/>
          <ac:spMkLst>
            <pc:docMk/>
            <pc:sldMk cId="3226257226" sldId="497"/>
            <ac:spMk id="15" creationId="{AD552509-0810-4499-901D-21C3AE905021}"/>
          </ac:spMkLst>
        </pc:spChg>
        <pc:spChg chg="add mod">
          <ac:chgData name="Siniša ᵀᴴᴱ ᴼᴿᴵᴳᴵᴻᴬᴸ Wolfenstein" userId="215f646470bc261a" providerId="LiveId" clId="{EBA160F1-3B46-44EA-A43C-65C477300DF7}" dt="2021-05-05T08:17:46.417" v="1381"/>
          <ac:spMkLst>
            <pc:docMk/>
            <pc:sldMk cId="3226257226" sldId="497"/>
            <ac:spMk id="16" creationId="{EC1B667F-249F-426E-8981-D5425BAD7A84}"/>
          </ac:spMkLst>
        </pc:spChg>
        <pc:spChg chg="add mod">
          <ac:chgData name="Siniša ᵀᴴᴱ ᴼᴿᴵᴳᴵᴻᴬᴸ Wolfenstein" userId="215f646470bc261a" providerId="LiveId" clId="{EBA160F1-3B46-44EA-A43C-65C477300DF7}" dt="2021-05-05T08:17:55.419" v="1382"/>
          <ac:spMkLst>
            <pc:docMk/>
            <pc:sldMk cId="3226257226" sldId="497"/>
            <ac:spMk id="17" creationId="{7D4320E8-752B-49AD-8B43-BFFAE7DFF78D}"/>
          </ac:spMkLst>
        </pc:spChg>
        <pc:spChg chg="add mod">
          <ac:chgData name="Siniša ᵀᴴᴱ ᴼᴿᴵᴳᴵᴻᴬᴸ Wolfenstein" userId="215f646470bc261a" providerId="LiveId" clId="{EBA160F1-3B46-44EA-A43C-65C477300DF7}" dt="2021-05-05T08:18:04.793" v="1383"/>
          <ac:spMkLst>
            <pc:docMk/>
            <pc:sldMk cId="3226257226" sldId="497"/>
            <ac:spMk id="18" creationId="{51EDF924-1215-479A-BC8A-A6B6A1820EA4}"/>
          </ac:spMkLst>
        </pc:spChg>
        <pc:spChg chg="add mod">
          <ac:chgData name="Siniša ᵀᴴᴱ ᴼᴿᴵᴳᴵᴻᴬᴸ Wolfenstein" userId="215f646470bc261a" providerId="LiveId" clId="{EBA160F1-3B46-44EA-A43C-65C477300DF7}" dt="2021-05-05T08:18:15.882" v="1384"/>
          <ac:spMkLst>
            <pc:docMk/>
            <pc:sldMk cId="3226257226" sldId="497"/>
            <ac:spMk id="19" creationId="{45CB11F9-E75A-4433-B25B-92FDD7525C7C}"/>
          </ac:spMkLst>
        </pc:spChg>
        <pc:spChg chg="add mod">
          <ac:chgData name="Siniša ᵀᴴᴱ ᴼᴿᴵᴳᴵᴻᴬᴸ Wolfenstein" userId="215f646470bc261a" providerId="LiveId" clId="{EBA160F1-3B46-44EA-A43C-65C477300DF7}" dt="2021-05-05T08:18:24.664" v="1385"/>
          <ac:spMkLst>
            <pc:docMk/>
            <pc:sldMk cId="3226257226" sldId="497"/>
            <ac:spMk id="20" creationId="{5129633A-BDD9-47D3-8709-385673DF6C9A}"/>
          </ac:spMkLst>
        </pc:spChg>
        <pc:spChg chg="mod">
          <ac:chgData name="Siniša ᵀᴴᴱ ᴼᴿᴵᴳᴵᴻᴬᴸ Wolfenstein" userId="215f646470bc261a" providerId="LiveId" clId="{EBA160F1-3B46-44EA-A43C-65C477300DF7}" dt="2021-05-05T08:16:16.779" v="1272" actId="1036"/>
          <ac:spMkLst>
            <pc:docMk/>
            <pc:sldMk cId="3226257226" sldId="497"/>
            <ac:spMk id="21" creationId="{AC92E706-989C-43B9-8E1A-A07E726B120F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2" creationId="{C6E01F5C-E267-4DF2-8D57-96426091463E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3" creationId="{A8A09084-6354-403F-9E0A-A9C947CD0C4D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4" creationId="{314A6A08-2648-4EDB-9ADC-87CA093B7CF0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5" creationId="{6BDF7218-03FB-4898-8655-72F393485738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6" creationId="{E88F7636-AD67-4C8B-978A-F20F20AB2156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7" creationId="{3A8A2292-D052-48B6-861D-0CB00F63B45C}"/>
          </ac:spMkLst>
        </pc:spChg>
        <pc:spChg chg="del">
          <ac:chgData name="Siniša ᵀᴴᴱ ᴼᴿᴵᴳᴵᴻᴬᴸ Wolfenstein" userId="215f646470bc261a" providerId="LiveId" clId="{EBA160F1-3B46-44EA-A43C-65C477300DF7}" dt="2021-05-05T08:11:17.419" v="989" actId="478"/>
          <ac:spMkLst>
            <pc:docMk/>
            <pc:sldMk cId="3226257226" sldId="497"/>
            <ac:spMk id="28" creationId="{A0B26901-3EAC-4CC5-9561-C4ACA3B54DFA}"/>
          </ac:spMkLst>
        </pc:spChg>
        <pc:spChg chg="add mod">
          <ac:chgData name="Siniša ᵀᴴᴱ ᴼᴿᴵᴳᴵᴻᴬᴸ Wolfenstein" userId="215f646470bc261a" providerId="LiveId" clId="{EBA160F1-3B46-44EA-A43C-65C477300DF7}" dt="2021-05-05T08:18:33.133" v="1386"/>
          <ac:spMkLst>
            <pc:docMk/>
            <pc:sldMk cId="3226257226" sldId="497"/>
            <ac:spMk id="29" creationId="{1E56E2B8-7D63-4D10-AD41-B8AC5C61174A}"/>
          </ac:spMkLst>
        </pc:spChg>
        <pc:picChg chg="mod ord">
          <ac:chgData name="Siniša ᵀᴴᴱ ᴼᴿᴵᴳᴵᴻᴬᴸ Wolfenstein" userId="215f646470bc261a" providerId="LiveId" clId="{EBA160F1-3B46-44EA-A43C-65C477300DF7}" dt="2021-05-05T08:16:18.419" v="1276" actId="1038"/>
          <ac:picMkLst>
            <pc:docMk/>
            <pc:sldMk cId="3226257226" sldId="497"/>
            <ac:picMk id="2" creationId="{6F62EED4-2B5E-48F4-B40B-80542D7DB6E6}"/>
          </ac:picMkLst>
        </pc:picChg>
        <pc:picChg chg="mod">
          <ac:chgData name="Siniša ᵀᴴᴱ ᴼᴿᴵᴳᴵᴻᴬᴸ Wolfenstein" userId="215f646470bc261a" providerId="LiveId" clId="{EBA160F1-3B46-44EA-A43C-65C477300DF7}" dt="2021-05-05T08:10:25.168" v="834" actId="14826"/>
          <ac:picMkLst>
            <pc:docMk/>
            <pc:sldMk cId="3226257226" sldId="497"/>
            <ac:picMk id="3" creationId="{827941F6-3050-41A2-8779-DC0892E81E0B}"/>
          </ac:picMkLst>
        </pc:picChg>
        <pc:picChg chg="add mod">
          <ac:chgData name="Siniša ᵀᴴᴱ ᴼᴿᴵᴳᴵᴻᴬᴸ Wolfenstein" userId="215f646470bc261a" providerId="LiveId" clId="{EBA160F1-3B46-44EA-A43C-65C477300DF7}" dt="2021-05-05T08:15:57.076" v="1261" actId="1038"/>
          <ac:picMkLst>
            <pc:docMk/>
            <pc:sldMk cId="3226257226" sldId="497"/>
            <ac:picMk id="5" creationId="{5585F98E-E61C-415B-98B7-1783FC7EF638}"/>
          </ac:picMkLst>
        </pc:picChg>
      </pc:sldChg>
      <pc:sldChg chg="delSp modSp add ord delAnim">
        <pc:chgData name="Siniša ᵀᴴᴱ ᴼᴿᴵᴳᴵᴻᴬᴸ Wolfenstein" userId="215f646470bc261a" providerId="LiveId" clId="{EBA160F1-3B46-44EA-A43C-65C477300DF7}" dt="2021-05-05T08:29:31.419" v="1789"/>
        <pc:sldMkLst>
          <pc:docMk/>
          <pc:sldMk cId="1976948908" sldId="498"/>
        </pc:sldMkLst>
        <pc:spChg chg="del">
          <ac:chgData name="Siniša ᵀᴴᴱ ᴼᴿᴵᴳᴵᴻᴬᴸ Wolfenstein" userId="215f646470bc261a" providerId="LiveId" clId="{EBA160F1-3B46-44EA-A43C-65C477300DF7}" dt="2021-05-05T08:21:36.923" v="1412" actId="478"/>
          <ac:spMkLst>
            <pc:docMk/>
            <pc:sldMk cId="1976948908" sldId="498"/>
            <ac:spMk id="5" creationId="{91940BA0-8F51-4224-AC1E-D237E69421AD}"/>
          </ac:spMkLst>
        </pc:spChg>
        <pc:spChg chg="del">
          <ac:chgData name="Siniša ᵀᴴᴱ ᴼᴿᴵᴳᴵᴻᴬᴸ Wolfenstein" userId="215f646470bc261a" providerId="LiveId" clId="{EBA160F1-3B46-44EA-A43C-65C477300DF7}" dt="2021-05-05T08:21:36.923" v="1412" actId="478"/>
          <ac:spMkLst>
            <pc:docMk/>
            <pc:sldMk cId="1976948908" sldId="498"/>
            <ac:spMk id="6" creationId="{094C0A37-94A6-4F38-8A1F-0B236E2072DD}"/>
          </ac:spMkLst>
        </pc:spChg>
        <pc:spChg chg="del">
          <ac:chgData name="Siniša ᵀᴴᴱ ᴼᴿᴵᴳᴵᴻᴬᴸ Wolfenstein" userId="215f646470bc261a" providerId="LiveId" clId="{EBA160F1-3B46-44EA-A43C-65C477300DF7}" dt="2021-05-05T08:21:36.923" v="1412" actId="478"/>
          <ac:spMkLst>
            <pc:docMk/>
            <pc:sldMk cId="1976948908" sldId="498"/>
            <ac:spMk id="7" creationId="{9B4C1FDA-13C1-492C-88CC-148BF2243BAF}"/>
          </ac:spMkLst>
        </pc:spChg>
        <pc:spChg chg="del">
          <ac:chgData name="Siniša ᵀᴴᴱ ᴼᴿᴵᴳᴵᴻᴬᴸ Wolfenstein" userId="215f646470bc261a" providerId="LiveId" clId="{EBA160F1-3B46-44EA-A43C-65C477300DF7}" dt="2021-05-05T08:21:36.923" v="1412" actId="478"/>
          <ac:spMkLst>
            <pc:docMk/>
            <pc:sldMk cId="1976948908" sldId="498"/>
            <ac:spMk id="8" creationId="{79FA3E79-DD25-42C7-AB07-AFF6B38910BE}"/>
          </ac:spMkLst>
        </pc:spChg>
        <pc:spChg chg="del">
          <ac:chgData name="Siniša ᵀᴴᴱ ᴼᴿᴵᴳᴵᴻᴬᴸ Wolfenstein" userId="215f646470bc261a" providerId="LiveId" clId="{EBA160F1-3B46-44EA-A43C-65C477300DF7}" dt="2021-05-05T08:21:36.923" v="1412" actId="478"/>
          <ac:spMkLst>
            <pc:docMk/>
            <pc:sldMk cId="1976948908" sldId="498"/>
            <ac:spMk id="9" creationId="{8AAA6854-5C96-42C1-9A3F-4B319A30A77C}"/>
          </ac:spMkLst>
        </pc:spChg>
        <pc:spChg chg="del">
          <ac:chgData name="Siniša ᵀᴴᴱ ᴼᴿᴵᴳᴵᴻᴬᴸ Wolfenstein" userId="215f646470bc261a" providerId="LiveId" clId="{EBA160F1-3B46-44EA-A43C-65C477300DF7}" dt="2021-05-05T08:21:36.923" v="1412" actId="478"/>
          <ac:spMkLst>
            <pc:docMk/>
            <pc:sldMk cId="1976948908" sldId="498"/>
            <ac:spMk id="10" creationId="{6498A605-A0FF-40CE-99EF-B45D1CF38ECE}"/>
          </ac:spMkLst>
        </pc:spChg>
        <pc:spChg chg="mod">
          <ac:chgData name="Siniša ᵀᴴᴱ ᴼᴿᴵᴳᴵᴻᴬᴸ Wolfenstein" userId="215f646470bc261a" providerId="LiveId" clId="{EBA160F1-3B46-44EA-A43C-65C477300DF7}" dt="2021-05-05T08:24:41.755" v="1626" actId="1035"/>
          <ac:spMkLst>
            <pc:docMk/>
            <pc:sldMk cId="1976948908" sldId="498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EBA160F1-3B46-44EA-A43C-65C477300DF7}" dt="2021-05-05T08:21:58.378" v="1416" actId="1076"/>
          <ac:picMkLst>
            <pc:docMk/>
            <pc:sldMk cId="1976948908" sldId="498"/>
            <ac:picMk id="3" creationId="{827941F6-3050-41A2-8779-DC0892E81E0B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337BC4F-8DF7-4899-9594-FD1D2B81334B}"/>
    <pc:docChg chg="undo custSel addSld delSld modSld sldOrd">
      <pc:chgData name="Siniša ᵀᴴᴱ ᴼᴿᴵᴳᴵᴻᴬᴸ Wolfenstein" userId="215f646470bc261a" providerId="LiveId" clId="{B337BC4F-8DF7-4899-9594-FD1D2B81334B}" dt="2021-04-29T13:50:05.212" v="6529" actId="20577"/>
      <pc:docMkLst>
        <pc:docMk/>
      </pc:docMkLst>
      <pc:sldChg chg="modSp">
        <pc:chgData name="Siniša ᵀᴴᴱ ᴼᴿᴵᴳᴵᴻᴬᴸ Wolfenstein" userId="215f646470bc261a" providerId="LiveId" clId="{B337BC4F-8DF7-4899-9594-FD1D2B81334B}" dt="2021-04-26T16:23:02.104" v="3244" actId="5793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337BC4F-8DF7-4899-9594-FD1D2B81334B}" dt="2021-04-26T16:22:54.932" v="3229" actId="107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337BC4F-8DF7-4899-9594-FD1D2B81334B}" dt="2021-04-26T16:23:02.104" v="3244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addAnim delAnim modAnim">
        <pc:chgData name="Siniša ᵀᴴᴱ ᴼᴿᴵᴳᴵᴻᴬᴸ Wolfenstein" userId="215f646470bc261a" providerId="LiveId" clId="{B337BC4F-8DF7-4899-9594-FD1D2B81334B}" dt="2021-04-29T12:46:26.032" v="4643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B337BC4F-8DF7-4899-9594-FD1D2B81334B}" dt="2021-04-29T12:45:34.295" v="4635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43:56.996" v="453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3" creationId="{8E626DFE-A306-4BD7-BFA7-DF241B3A90BB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4" creationId="{158C5949-5DA1-4809-9666-AED045466C2E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5" creationId="{769E6E39-B648-4511-9ECA-B28A3B2B82A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6" creationId="{A409D054-099C-4CE2-9667-5DF7518ABC00}"/>
          </ac:spMkLst>
        </pc:spChg>
        <pc:spChg chg="add mod">
          <ac:chgData name="Siniša ᵀᴴᴱ ᴼᴿᴵᴳᴵᴻᴬᴸ Wolfenstein" userId="215f646470bc261a" providerId="LiveId" clId="{B337BC4F-8DF7-4899-9594-FD1D2B81334B}" dt="2021-04-29T12:46:06.601" v="4641"/>
          <ac:spMkLst>
            <pc:docMk/>
            <pc:sldMk cId="1690226049" sldId="469"/>
            <ac:spMk id="17" creationId="{E42DBB35-A56B-4F7C-A8F5-E42B63AEBEB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8" creationId="{9623075B-0FCA-4151-86B9-23468B79FDC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42.211" v="4532" actId="478"/>
          <ac:spMkLst>
            <pc:docMk/>
            <pc:sldMk cId="1690226049" sldId="469"/>
            <ac:spMk id="19" creationId="{4E58337F-FA6B-4AAB-89A6-4908337AF9EC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0" creationId="{07BCAF55-5731-4AD6-9366-58B8B815AE71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1" creationId="{D3954AC7-1E27-43A7-A21C-3494C146C4D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2" creationId="{80DB028F-971E-479E-9B35-D2C2ECEB8EBF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3" creationId="{DE525297-D284-4820-937B-EAE474A1E686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4" creationId="{58C5F258-DA47-4E41-AB96-F0953E49DB93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5" creationId="{D7478A2F-7480-49A4-B78C-A510472A6D7B}"/>
          </ac:spMkLst>
        </pc:spChg>
        <pc:spChg chg="add mod">
          <ac:chgData name="Siniša ᵀᴴᴱ ᴼᴿᴵᴳᴵᴻᴬᴸ Wolfenstein" userId="215f646470bc261a" providerId="LiveId" clId="{B337BC4F-8DF7-4899-9594-FD1D2B81334B}" dt="2021-04-29T12:46:16.833" v="4642"/>
          <ac:spMkLst>
            <pc:docMk/>
            <pc:sldMk cId="1690226049" sldId="469"/>
            <ac:spMk id="26" creationId="{64327099-D1E4-4C3B-9D6F-C95603D5C67D}"/>
          </ac:spMkLst>
        </pc:spChg>
        <pc:spChg chg="add mod">
          <ac:chgData name="Siniša ᵀᴴᴱ ᴼᴿᴵᴳᴵᴻᴬᴸ Wolfenstein" userId="215f646470bc261a" providerId="LiveId" clId="{B337BC4F-8DF7-4899-9594-FD1D2B81334B}" dt="2021-04-29T12:46:26.032" v="4643"/>
          <ac:spMkLst>
            <pc:docMk/>
            <pc:sldMk cId="1690226049" sldId="469"/>
            <ac:spMk id="27" creationId="{307EDDB2-BB92-4B86-9001-775C6BD6BE97}"/>
          </ac:spMkLst>
        </pc:spChg>
        <pc:picChg chg="add del mod">
          <ac:chgData name="Siniša ᵀᴴᴱ ᴼᴿᴵᴳᴵᴻᴬᴸ Wolfenstein" userId="215f646470bc261a" providerId="LiveId" clId="{B337BC4F-8DF7-4899-9594-FD1D2B81334B}" dt="2021-04-29T12:45:42.211" v="4639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45:42.543" v="4640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6E3BD12A-11DA-4050-80C0-8E02126E71FC}"/>
    <pc:docChg chg="undo custSel addSld delSld modSld sldOrd">
      <pc:chgData name="Siniša ᵀᴴᴱ ᴼᴿᴵᴳᴵᴻᴬᴸ Wolfenstein" userId="215f646470bc261a" providerId="LiveId" clId="{6E3BD12A-11DA-4050-80C0-8E02126E71FC}" dt="2021-04-29T15:31:34.603" v="2676" actId="1037"/>
      <pc:docMkLst>
        <pc:docMk/>
      </pc:docMkLst>
      <pc:sldChg chg="modSp">
        <pc:chgData name="Siniša ᵀᴴᴱ ᴼᴿᴵᴳᴵᴻᴬᴸ Wolfenstein" userId="215f646470bc261a" providerId="LiveId" clId="{6E3BD12A-11DA-4050-80C0-8E02126E71FC}" dt="2021-04-29T14:14:12.473" v="11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6E3BD12A-11DA-4050-80C0-8E02126E71FC}" dt="2021-04-29T14:14:12.473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modAnim">
        <pc:chgData name="Siniša ᵀᴴᴱ ᴼᴿᴵᴳᴵᴻᴬᴸ Wolfenstein" userId="215f646470bc261a" providerId="LiveId" clId="{6E3BD12A-11DA-4050-80C0-8E02126E71FC}" dt="2021-04-29T14:44:59.572" v="1729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6E3BD12A-11DA-4050-80C0-8E02126E71FC}" dt="2021-04-29T14:44:59.572" v="1729" actId="1036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6E3BD12A-11DA-4050-80C0-8E02126E71FC}" dt="2021-04-29T14:41:30.033" v="1421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6E3BD12A-11DA-4050-80C0-8E02126E71FC}" dt="2021-04-29T14:44:16.111" v="1646" actId="20577"/>
          <ac:spMkLst>
            <pc:docMk/>
            <pc:sldMk cId="1690226049" sldId="469"/>
            <ac:spMk id="10" creationId="{1C9EE40F-6E83-4F0C-9374-5EE9FCB38153}"/>
          </ac:spMkLst>
        </pc:spChg>
        <pc:spChg chg="mod">
          <ac:chgData name="Siniša ᵀᴴᴱ ᴼᴿᴵᴳᴵᴻᴬᴸ Wolfenstein" userId="215f646470bc261a" providerId="LiveId" clId="{6E3BD12A-11DA-4050-80C0-8E02126E71FC}" dt="2021-04-29T14:42:53.461" v="1496" actId="1076"/>
          <ac:spMkLst>
            <pc:docMk/>
            <pc:sldMk cId="1690226049" sldId="469"/>
            <ac:spMk id="17" creationId="{E42DBB35-A56B-4F7C-A8F5-E42B63AEBEB7}"/>
          </ac:spMkLst>
        </pc:spChg>
        <pc:spChg chg="mod">
          <ac:chgData name="Siniša ᵀᴴᴱ ᴼᴿᴵᴳᴵᴻᴬᴸ Wolfenstein" userId="215f646470bc261a" providerId="LiveId" clId="{6E3BD12A-11DA-4050-80C0-8E02126E71FC}" dt="2021-04-29T14:43:23.576" v="1569" actId="1076"/>
          <ac:spMkLst>
            <pc:docMk/>
            <pc:sldMk cId="1690226049" sldId="469"/>
            <ac:spMk id="26" creationId="{64327099-D1E4-4C3B-9D6F-C95603D5C67D}"/>
          </ac:spMkLst>
        </pc:spChg>
        <pc:spChg chg="mod">
          <ac:chgData name="Siniša ᵀᴴᴱ ᴼᴿᴵᴳᴵᴻᴬᴸ Wolfenstein" userId="215f646470bc261a" providerId="LiveId" clId="{6E3BD12A-11DA-4050-80C0-8E02126E71FC}" dt="2021-04-29T14:43:50.302" v="1616" actId="20577"/>
          <ac:spMkLst>
            <pc:docMk/>
            <pc:sldMk cId="1690226049" sldId="469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6E3BD12A-11DA-4050-80C0-8E02126E71FC}" dt="2021-04-29T14:42:12.710" v="1431" actId="1076"/>
          <ac:picMkLst>
            <pc:docMk/>
            <pc:sldMk cId="1690226049" sldId="469"/>
            <ac:picMk id="2" creationId="{79AB126F-5218-4223-8FB3-6BD5D18FF2B3}"/>
          </ac:picMkLst>
        </pc:picChg>
        <pc:picChg chg="add del">
          <ac:chgData name="Siniša ᵀᴴᴱ ᴼᴿᴵᴳᴵᴻᴬᴸ Wolfenstein" userId="215f646470bc261a" providerId="LiveId" clId="{6E3BD12A-11DA-4050-80C0-8E02126E71FC}" dt="2021-04-29T14:43:53.707" v="1618"/>
          <ac:picMkLst>
            <pc:docMk/>
            <pc:sldMk cId="1690226049" sldId="469"/>
            <ac:picMk id="3" creationId="{BDBF515C-1502-44AE-9BBA-3EF66A5189BD}"/>
          </ac:picMkLst>
        </pc:picChg>
        <pc:picChg chg="mod">
          <ac:chgData name="Siniša ᵀᴴᴱ ᴼᴿᴵᴳᴵᴻᴬᴸ Wolfenstein" userId="215f646470bc261a" providerId="LiveId" clId="{6E3BD12A-11DA-4050-80C0-8E02126E71FC}" dt="2021-04-29T14:41:01.273" v="1417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modSp add ord modAnim">
        <pc:chgData name="Siniša ᵀᴴᴱ ᴼᴿᴵᴳᴵᴻᴬᴸ Wolfenstein" userId="215f646470bc261a" providerId="LiveId" clId="{6E3BD12A-11DA-4050-80C0-8E02126E71FC}" dt="2021-04-29T15:29:35.994" v="2654" actId="20577"/>
        <pc:sldMkLst>
          <pc:docMk/>
          <pc:sldMk cId="1209678415" sldId="488"/>
        </pc:sldMkLst>
        <pc:spChg chg="add mod">
          <ac:chgData name="Siniša ᵀᴴᴱ ᴼᴿᴵᴳᴵᴻᴬᴸ Wolfenstein" userId="215f646470bc261a" providerId="LiveId" clId="{6E3BD12A-11DA-4050-80C0-8E02126E71FC}" dt="2021-04-29T15:27:54.820" v="2528" actId="1037"/>
          <ac:spMkLst>
            <pc:docMk/>
            <pc:sldMk cId="1209678415" sldId="488"/>
            <ac:spMk id="5" creationId="{91940BA0-8F51-4224-AC1E-D237E69421AD}"/>
          </ac:spMkLst>
        </pc:spChg>
        <pc:spChg chg="add mod">
          <ac:chgData name="Siniša ᵀᴴᴱ ᴼᴿᴵᴳᴵᴻᴬᴸ Wolfenstein" userId="215f646470bc261a" providerId="LiveId" clId="{6E3BD12A-11DA-4050-80C0-8E02126E71FC}" dt="2021-04-29T15:28:29.693" v="2572" actId="1035"/>
          <ac:spMkLst>
            <pc:docMk/>
            <pc:sldMk cId="1209678415" sldId="488"/>
            <ac:spMk id="6" creationId="{094C0A37-94A6-4F38-8A1F-0B236E2072DD}"/>
          </ac:spMkLst>
        </pc:spChg>
        <pc:spChg chg="add mod">
          <ac:chgData name="Siniša ᵀᴴᴱ ᴼᴿᴵᴳᴵᴻᴬᴸ Wolfenstein" userId="215f646470bc261a" providerId="LiveId" clId="{6E3BD12A-11DA-4050-80C0-8E02126E71FC}" dt="2021-04-29T15:28:43.176" v="2582" actId="20577"/>
          <ac:spMkLst>
            <pc:docMk/>
            <pc:sldMk cId="1209678415" sldId="488"/>
            <ac:spMk id="7" creationId="{9B4C1FDA-13C1-492C-88CC-148BF2243BAF}"/>
          </ac:spMkLst>
        </pc:spChg>
        <pc:spChg chg="add mod">
          <ac:chgData name="Siniša ᵀᴴᴱ ᴼᴿᴵᴳᴵᴻᴬᴸ Wolfenstein" userId="215f646470bc261a" providerId="LiveId" clId="{6E3BD12A-11DA-4050-80C0-8E02126E71FC}" dt="2021-04-29T15:29:03.556" v="2611" actId="1076"/>
          <ac:spMkLst>
            <pc:docMk/>
            <pc:sldMk cId="1209678415" sldId="488"/>
            <ac:spMk id="8" creationId="{79FA3E79-DD25-42C7-AB07-AFF6B38910BE}"/>
          </ac:spMkLst>
        </pc:spChg>
        <pc:spChg chg="add mod">
          <ac:chgData name="Siniša ᵀᴴᴱ ᴼᴿᴵᴳᴵᴻᴬᴸ Wolfenstein" userId="215f646470bc261a" providerId="LiveId" clId="{6E3BD12A-11DA-4050-80C0-8E02126E71FC}" dt="2021-04-29T15:29:16.889" v="2629" actId="20577"/>
          <ac:spMkLst>
            <pc:docMk/>
            <pc:sldMk cId="1209678415" sldId="488"/>
            <ac:spMk id="9" creationId="{8AAA6854-5C96-42C1-9A3F-4B319A30A77C}"/>
          </ac:spMkLst>
        </pc:spChg>
        <pc:spChg chg="add mod">
          <ac:chgData name="Siniša ᵀᴴᴱ ᴼᴿᴵᴳᴵᴻᴬᴸ Wolfenstein" userId="215f646470bc261a" providerId="LiveId" clId="{6E3BD12A-11DA-4050-80C0-8E02126E71FC}" dt="2021-04-29T15:29:35.994" v="2654" actId="20577"/>
          <ac:spMkLst>
            <pc:docMk/>
            <pc:sldMk cId="1209678415" sldId="488"/>
            <ac:spMk id="10" creationId="{6498A605-A0FF-40CE-99EF-B45D1CF38ECE}"/>
          </ac:spMkLst>
        </pc:spChg>
        <pc:spChg chg="mod">
          <ac:chgData name="Siniša ᵀᴴᴱ ᴼᴿᴵᴳᴵᴻᴬᴸ Wolfenstein" userId="215f646470bc261a" providerId="LiveId" clId="{6E3BD12A-11DA-4050-80C0-8E02126E71FC}" dt="2021-04-29T15:21:19.093" v="2289" actId="14100"/>
          <ac:spMkLst>
            <pc:docMk/>
            <pc:sldMk cId="1209678415" sldId="488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6E3BD12A-11DA-4050-80C0-8E02126E71FC}" dt="2021-04-29T15:28:58.574" v="2609" actId="1076"/>
          <ac:picMkLst>
            <pc:docMk/>
            <pc:sldMk cId="1209678415" sldId="488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6E3BD12A-11DA-4050-80C0-8E02126E71FC}" dt="2021-04-29T15:15:24.219" v="2117" actId="14826"/>
          <ac:picMkLst>
            <pc:docMk/>
            <pc:sldMk cId="1209678415" sldId="488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5.5.2021.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qwno80f32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Inspired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nature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" y="0"/>
            <a:ext cx="5116946" cy="68573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54" y="2148099"/>
            <a:ext cx="11638692" cy="40583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1419367"/>
            <a:ext cx="6890411" cy="5219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missing words.</a:t>
            </a:r>
            <a:br>
              <a:rPr lang="hr-HR" sz="2000" b="1" dirty="0"/>
            </a:br>
            <a:r>
              <a:rPr lang="hr-HR" sz="2000" i="1" dirty="0"/>
              <a:t>Nadopuni tekst riječima koje nedostaju.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E33D34A-1304-425B-8289-7F6E5E1A47CF}"/>
              </a:ext>
            </a:extLst>
          </p:cNvPr>
          <p:cNvSpPr txBox="1">
            <a:spLocks/>
          </p:cNvSpPr>
          <p:nvPr/>
        </p:nvSpPr>
        <p:spPr>
          <a:xfrm>
            <a:off x="4937426" y="3321511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ladmarks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C57920-1D76-4E50-B9E7-7500256EAED5}"/>
              </a:ext>
            </a:extLst>
          </p:cNvPr>
          <p:cNvSpPr txBox="1">
            <a:spLocks/>
          </p:cNvSpPr>
          <p:nvPr/>
        </p:nvSpPr>
        <p:spPr>
          <a:xfrm>
            <a:off x="1784793" y="3904790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attracks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31DE001-E580-4DF0-BFBA-0F531F12D108}"/>
              </a:ext>
            </a:extLst>
          </p:cNvPr>
          <p:cNvSpPr txBox="1">
            <a:spLocks/>
          </p:cNvSpPr>
          <p:nvPr/>
        </p:nvSpPr>
        <p:spPr>
          <a:xfrm rot="20960919">
            <a:off x="5819984" y="3688459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internatiolally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6F2F6A8-4B7F-4886-BCE0-F00645937AF0}"/>
              </a:ext>
            </a:extLst>
          </p:cNvPr>
          <p:cNvSpPr txBox="1">
            <a:spLocks/>
          </p:cNvSpPr>
          <p:nvPr/>
        </p:nvSpPr>
        <p:spPr>
          <a:xfrm>
            <a:off x="2194226" y="4487781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ring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358A140-B01F-4D49-BDF2-8674BB41DC9E}"/>
              </a:ext>
            </a:extLst>
          </p:cNvPr>
          <p:cNvSpPr txBox="1">
            <a:spLocks/>
          </p:cNvSpPr>
          <p:nvPr/>
        </p:nvSpPr>
        <p:spPr>
          <a:xfrm rot="21021155">
            <a:off x="2867908" y="4867735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Archaeologists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0" y="18297"/>
            <a:ext cx="5093187" cy="682551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651" y="2047163"/>
            <a:ext cx="10641821" cy="38810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777922"/>
            <a:ext cx="6878530" cy="5834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using adverbs below to get a description of an architect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tekst ponuđenim prilozima kako bi dobio opis arhitekta.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EA252F6-BA61-44C8-A0EB-BA5E8A92AC16}"/>
              </a:ext>
            </a:extLst>
          </p:cNvPr>
          <p:cNvSpPr txBox="1">
            <a:spLocks/>
          </p:cNvSpPr>
          <p:nvPr/>
        </p:nvSpPr>
        <p:spPr>
          <a:xfrm>
            <a:off x="5851825" y="3171480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perfectly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4E44B85-EFA5-42FD-B0E7-752B67C01690}"/>
              </a:ext>
            </a:extLst>
          </p:cNvPr>
          <p:cNvSpPr txBox="1">
            <a:spLocks/>
          </p:cNvSpPr>
          <p:nvPr/>
        </p:nvSpPr>
        <p:spPr>
          <a:xfrm>
            <a:off x="1308535" y="3749722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highly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028F896-5975-47C8-BB49-711A9A6DF3C3}"/>
              </a:ext>
            </a:extLst>
          </p:cNvPr>
          <p:cNvSpPr txBox="1">
            <a:spLocks/>
          </p:cNvSpPr>
          <p:nvPr/>
        </p:nvSpPr>
        <p:spPr>
          <a:xfrm>
            <a:off x="7898989" y="3749722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carefully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7F75CB9-03D3-47F8-A19D-F9907AC85397}"/>
              </a:ext>
            </a:extLst>
          </p:cNvPr>
          <p:cNvSpPr txBox="1">
            <a:spLocks/>
          </p:cNvSpPr>
          <p:nvPr/>
        </p:nvSpPr>
        <p:spPr>
          <a:xfrm>
            <a:off x="1232165" y="4323904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extremely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B349585-82B2-484E-AC06-339503C1230D}"/>
              </a:ext>
            </a:extLst>
          </p:cNvPr>
          <p:cNvSpPr txBox="1">
            <a:spLocks/>
          </p:cNvSpPr>
          <p:nvPr/>
        </p:nvSpPr>
        <p:spPr>
          <a:xfrm>
            <a:off x="5234883" y="4319598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CC2BABD-4F78-4B33-B122-0096D873285C}"/>
              </a:ext>
            </a:extLst>
          </p:cNvPr>
          <p:cNvSpPr txBox="1">
            <a:spLocks/>
          </p:cNvSpPr>
          <p:nvPr/>
        </p:nvSpPr>
        <p:spPr>
          <a:xfrm>
            <a:off x="5289165" y="4861933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comfortably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67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0" y="18297"/>
            <a:ext cx="5093187" cy="682551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58" y="2012009"/>
            <a:ext cx="10549718" cy="43721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1023582"/>
            <a:ext cx="6878530" cy="5575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these professions using the adverbs and adjectives below.</a:t>
            </a:r>
            <a:br>
              <a:rPr lang="hr-HR" sz="2000" b="1" dirty="0"/>
            </a:br>
            <a:r>
              <a:rPr lang="hr-HR" sz="2000" i="1" dirty="0"/>
              <a:t>Opiši zanimanja ponuđenim prilozima i pridjevima.</a:t>
            </a:r>
          </a:p>
        </p:txBody>
      </p:sp>
    </p:spTree>
    <p:extLst>
      <p:ext uri="{BB962C8B-B14F-4D97-AF65-F5344CB8AC3E}">
        <p14:creationId xmlns:p14="http://schemas.microsoft.com/office/powerpoint/2010/main" val="197694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22798D0-60AF-441C-9190-9DC706F43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332" y="-382136"/>
            <a:ext cx="5727234" cy="4339989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6161D62C-08F8-409D-9F22-F534AA3CF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925" y="0"/>
            <a:ext cx="6623075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6588531-4FF3-4792-9936-07FBA384A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48" y="2549856"/>
            <a:ext cx="5551341" cy="433998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29A511-AF7C-4DD4-B8A8-74DB4959E2AA}"/>
              </a:ext>
            </a:extLst>
          </p:cNvPr>
          <p:cNvSpPr txBox="1">
            <a:spLocks/>
          </p:cNvSpPr>
          <p:nvPr/>
        </p:nvSpPr>
        <p:spPr>
          <a:xfrm>
            <a:off x="10044752" y="-31845"/>
            <a:ext cx="2147248" cy="4570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? </a:t>
            </a:r>
            <a:r>
              <a:rPr lang="hr-HR" sz="2000" i="1" dirty="0"/>
              <a:t> Što vidiš na ovim fotografijama?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6626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" y="0"/>
            <a:ext cx="5122938" cy="68573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94" y="1265717"/>
            <a:ext cx="11371334" cy="56320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259307"/>
            <a:ext cx="6890411" cy="6379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say what natural</a:t>
            </a:r>
            <a:r>
              <a:rPr lang="hr-HR" sz="2000" b="1" dirty="0"/>
              <a:t> </a:t>
            </a:r>
            <a:r>
              <a:rPr lang="en-US" sz="2000" b="1" dirty="0"/>
              <a:t>phenomena inspired these buildings.</a:t>
            </a:r>
            <a:r>
              <a:rPr lang="hr-HR" sz="2000" b="1" dirty="0"/>
              <a:t> </a:t>
            </a:r>
            <a:r>
              <a:rPr lang="hr-HR" sz="2000" i="1" dirty="0"/>
              <a:t>Pročitaj tekstove o građevinama i razmisli kojim prirodnim fenomenima su nadahnuti.</a:t>
            </a:r>
          </a:p>
        </p:txBody>
      </p:sp>
    </p:spTree>
    <p:extLst>
      <p:ext uri="{BB962C8B-B14F-4D97-AF65-F5344CB8AC3E}">
        <p14:creationId xmlns:p14="http://schemas.microsoft.com/office/powerpoint/2010/main" val="2848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" y="18297"/>
            <a:ext cx="5102448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3" y="1245358"/>
            <a:ext cx="11873553" cy="43672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670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" y="18297"/>
            <a:ext cx="5102448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00" y="1047465"/>
            <a:ext cx="11704599" cy="47630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693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0" y="27296"/>
            <a:ext cx="5114903" cy="684931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14" y="1105171"/>
            <a:ext cx="11665769" cy="20474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1949" y="409433"/>
            <a:ext cx="6872434" cy="356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finish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r>
              <a:rPr lang="hr-HR" sz="2000" i="1" dirty="0"/>
              <a:t>Pročitaj ponovno i dovrši rečenice.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D352A5-1FE5-4CF5-AA78-3117A345E2F6}"/>
              </a:ext>
            </a:extLst>
          </p:cNvPr>
          <p:cNvSpPr txBox="1">
            <a:spLocks/>
          </p:cNvSpPr>
          <p:nvPr/>
        </p:nvSpPr>
        <p:spPr>
          <a:xfrm>
            <a:off x="5122960" y="3300120"/>
            <a:ext cx="6872434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300" i="1" dirty="0">
                <a:solidFill>
                  <a:srgbClr val="C00000"/>
                </a:solidFill>
              </a:rPr>
              <a:t>1 Buildings are used as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places where people live, work or spend their free time.</a:t>
            </a:r>
            <a:endParaRPr lang="hr-HR" sz="23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300" i="1" dirty="0">
                <a:solidFill>
                  <a:srgbClr val="C00000"/>
                </a:solidFill>
              </a:rPr>
              <a:t>2 Architects want to make buildings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which are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beautifully designed and unique.</a:t>
            </a:r>
            <a:endParaRPr lang="hr-HR" sz="23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300" i="1" dirty="0">
                <a:solidFill>
                  <a:srgbClr val="C00000"/>
                </a:solidFill>
              </a:rPr>
              <a:t>3 Architects find inspiration in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nature.</a:t>
            </a:r>
            <a:endParaRPr lang="hr-HR" sz="23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300" i="1" dirty="0">
                <a:solidFill>
                  <a:srgbClr val="C00000"/>
                </a:solidFill>
              </a:rPr>
              <a:t>4 The Black Fall waterfall is the result of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dark lava columns.</a:t>
            </a:r>
            <a:endParaRPr lang="hr-HR" sz="23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300" i="1" dirty="0">
                <a:solidFill>
                  <a:srgbClr val="C00000"/>
                </a:solidFill>
              </a:rPr>
              <a:t>5 The columns in the Sagrada Familia look like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trees.</a:t>
            </a:r>
            <a:endParaRPr lang="hr-HR" sz="2300" i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300" i="1">
                <a:solidFill>
                  <a:srgbClr val="C00000"/>
                </a:solidFill>
              </a:rPr>
              <a:t>6 </a:t>
            </a:r>
            <a:r>
              <a:rPr lang="en-US" sz="2300" i="1" dirty="0">
                <a:solidFill>
                  <a:srgbClr val="C00000"/>
                </a:solidFill>
              </a:rPr>
              <a:t>The architects of the Gherkin wanted to create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the efficient</a:t>
            </a:r>
            <a:r>
              <a:rPr lang="hr-HR" sz="2300" i="1" dirty="0">
                <a:solidFill>
                  <a:srgbClr val="C00000"/>
                </a:solidFill>
              </a:rPr>
              <a:t> </a:t>
            </a:r>
            <a:r>
              <a:rPr lang="en-US" sz="2300" i="1" dirty="0">
                <a:solidFill>
                  <a:srgbClr val="C00000"/>
                </a:solidFill>
              </a:rPr>
              <a:t>skyscraper</a:t>
            </a:r>
            <a:r>
              <a:rPr lang="hr-HR" sz="2300" i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916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31945"/>
            <a:ext cx="5094842" cy="682551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17" y="750626"/>
            <a:ext cx="10876872" cy="42898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17458" y="31945"/>
            <a:ext cx="6878530" cy="5288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with their meaning.</a:t>
            </a:r>
            <a:br>
              <a:rPr lang="hr-HR" sz="2000" b="1" dirty="0"/>
            </a:br>
            <a:r>
              <a:rPr lang="hr-HR" sz="2000" i="1" dirty="0"/>
              <a:t>Poveži riječi sa objašnjenjem.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83EE80B-D761-4BF6-9516-BE434116826E}"/>
              </a:ext>
            </a:extLst>
          </p:cNvPr>
          <p:cNvSpPr txBox="1">
            <a:spLocks/>
          </p:cNvSpPr>
          <p:nvPr/>
        </p:nvSpPr>
        <p:spPr>
          <a:xfrm>
            <a:off x="3886512" y="4054336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F6B0357-32CE-46F2-BF72-1429EC65643D}"/>
              </a:ext>
            </a:extLst>
          </p:cNvPr>
          <p:cNvSpPr txBox="1">
            <a:spLocks/>
          </p:cNvSpPr>
          <p:nvPr/>
        </p:nvSpPr>
        <p:spPr>
          <a:xfrm>
            <a:off x="3886512" y="1752755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DEE469C-5889-4221-B119-199E70ED3A83}"/>
              </a:ext>
            </a:extLst>
          </p:cNvPr>
          <p:cNvSpPr txBox="1">
            <a:spLocks/>
          </p:cNvSpPr>
          <p:nvPr/>
        </p:nvSpPr>
        <p:spPr>
          <a:xfrm>
            <a:off x="3886512" y="3269923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CAB88C6-58C9-4E73-93D7-A5C83910426D}"/>
              </a:ext>
            </a:extLst>
          </p:cNvPr>
          <p:cNvSpPr txBox="1">
            <a:spLocks/>
          </p:cNvSpPr>
          <p:nvPr/>
        </p:nvSpPr>
        <p:spPr>
          <a:xfrm>
            <a:off x="3886512" y="3648482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171A66-029A-4A97-913C-0634C2A3745B}"/>
              </a:ext>
            </a:extLst>
          </p:cNvPr>
          <p:cNvSpPr txBox="1">
            <a:spLocks/>
          </p:cNvSpPr>
          <p:nvPr/>
        </p:nvSpPr>
        <p:spPr>
          <a:xfrm>
            <a:off x="3886512" y="4416302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D816B03-BF59-41FF-9237-0FC15FA7F0D1}"/>
              </a:ext>
            </a:extLst>
          </p:cNvPr>
          <p:cNvSpPr txBox="1">
            <a:spLocks/>
          </p:cNvSpPr>
          <p:nvPr/>
        </p:nvSpPr>
        <p:spPr>
          <a:xfrm>
            <a:off x="3886512" y="2510826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D1A5E09-C322-4000-9551-0E9C5724D69F}"/>
              </a:ext>
            </a:extLst>
          </p:cNvPr>
          <p:cNvSpPr txBox="1">
            <a:spLocks/>
          </p:cNvSpPr>
          <p:nvPr/>
        </p:nvSpPr>
        <p:spPr>
          <a:xfrm>
            <a:off x="3886512" y="2908109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4857EC5-9215-4C9B-98FF-7A582606B5D2}"/>
              </a:ext>
            </a:extLst>
          </p:cNvPr>
          <p:cNvSpPr txBox="1">
            <a:spLocks/>
          </p:cNvSpPr>
          <p:nvPr/>
        </p:nvSpPr>
        <p:spPr>
          <a:xfrm>
            <a:off x="3886512" y="2133081"/>
            <a:ext cx="5626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0" name="Pravokutnik 19">
            <a:extLst>
              <a:ext uri="{FF2B5EF4-FFF2-40B4-BE49-F238E27FC236}">
                <a16:creationId xmlns:a16="http://schemas.microsoft.com/office/drawing/2014/main" id="{15D523F9-8393-40C4-BF28-0130A577A04C}"/>
              </a:ext>
            </a:extLst>
          </p:cNvPr>
          <p:cNvSpPr/>
          <p:nvPr/>
        </p:nvSpPr>
        <p:spPr>
          <a:xfrm>
            <a:off x="5089325" y="5599542"/>
            <a:ext cx="71026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https://learningapps.org/watch?v=pqwno80f320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2690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31945"/>
            <a:ext cx="5094842" cy="682551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92" y="177421"/>
            <a:ext cx="3290449" cy="30236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58854" y="31945"/>
            <a:ext cx="6837134" cy="5288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Prilozi su riječi koje opisuju kako, kada, gdje i zašto se nešto dogodilo. Većina priloga u engleskom jeziku završava na </a:t>
            </a:r>
            <a:r>
              <a:rPr lang="hr-HR" sz="2000" b="1" dirty="0"/>
              <a:t>–</a:t>
            </a:r>
            <a:r>
              <a:rPr lang="hr-HR" sz="2000" b="1" dirty="0" err="1"/>
              <a:t>ly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F62EED4-2B5E-48F4-B40B-80542D7DB6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854" y="1992574"/>
            <a:ext cx="4366761" cy="42518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C92E706-989C-43B9-8E1A-A07E726B120F}"/>
              </a:ext>
            </a:extLst>
          </p:cNvPr>
          <p:cNvSpPr txBox="1">
            <a:spLocks/>
          </p:cNvSpPr>
          <p:nvPr/>
        </p:nvSpPr>
        <p:spPr>
          <a:xfrm>
            <a:off x="5158854" y="1269241"/>
            <a:ext cx="6878530" cy="4819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adverbs which</a:t>
            </a:r>
            <a:r>
              <a:rPr lang="hr-HR" sz="2000" b="1" dirty="0"/>
              <a:t> </a:t>
            </a:r>
            <a:r>
              <a:rPr lang="en-US" sz="2000" b="1" dirty="0"/>
              <a:t>accompany these words in</a:t>
            </a:r>
            <a:r>
              <a:rPr lang="hr-HR" sz="2000" b="1" dirty="0"/>
              <a:t> </a:t>
            </a:r>
            <a:r>
              <a:rPr lang="en-US" sz="2000" b="1" dirty="0"/>
              <a:t>the text.</a:t>
            </a:r>
            <a:br>
              <a:rPr lang="hr-HR" sz="2000" b="1" dirty="0"/>
            </a:br>
            <a:r>
              <a:rPr lang="hr-HR" sz="2000" i="1" dirty="0"/>
              <a:t>Pronađi priloge koji stoje ispred ovih riječi u tekstu.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C6E01F5C-E267-4DF2-8D57-96426091463E}"/>
              </a:ext>
            </a:extLst>
          </p:cNvPr>
          <p:cNvSpPr txBox="1">
            <a:spLocks/>
          </p:cNvSpPr>
          <p:nvPr/>
        </p:nvSpPr>
        <p:spPr>
          <a:xfrm>
            <a:off x="5237640" y="3562514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exceptionally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8A09084-6354-403F-9E0A-A9C947CD0C4D}"/>
              </a:ext>
            </a:extLst>
          </p:cNvPr>
          <p:cNvSpPr txBox="1">
            <a:spLocks/>
          </p:cNvSpPr>
          <p:nvPr/>
        </p:nvSpPr>
        <p:spPr>
          <a:xfrm>
            <a:off x="5237640" y="3946764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immediately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314A6A08-2648-4EDB-9ADC-87CA093B7CF0}"/>
              </a:ext>
            </a:extLst>
          </p:cNvPr>
          <p:cNvSpPr txBox="1">
            <a:spLocks/>
          </p:cNvSpPr>
          <p:nvPr/>
        </p:nvSpPr>
        <p:spPr>
          <a:xfrm>
            <a:off x="5237640" y="4282018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beautifully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BDF7218-03FB-4898-8655-72F393485738}"/>
              </a:ext>
            </a:extLst>
          </p:cNvPr>
          <p:cNvSpPr txBox="1">
            <a:spLocks/>
          </p:cNvSpPr>
          <p:nvPr/>
        </p:nvSpPr>
        <p:spPr>
          <a:xfrm>
            <a:off x="5237640" y="4650650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extremely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E88F7636-AD67-4C8B-978A-F20F20AB2156}"/>
              </a:ext>
            </a:extLst>
          </p:cNvPr>
          <p:cNvSpPr txBox="1">
            <a:spLocks/>
          </p:cNvSpPr>
          <p:nvPr/>
        </p:nvSpPr>
        <p:spPr>
          <a:xfrm>
            <a:off x="5237640" y="5005351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deeply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A8A2292-D052-48B6-861D-0CB00F63B45C}"/>
              </a:ext>
            </a:extLst>
          </p:cNvPr>
          <p:cNvSpPr txBox="1">
            <a:spLocks/>
          </p:cNvSpPr>
          <p:nvPr/>
        </p:nvSpPr>
        <p:spPr>
          <a:xfrm>
            <a:off x="5237640" y="5368184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widely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A0B26901-3EAC-4CC5-9561-C4ACA3B54DFA}"/>
              </a:ext>
            </a:extLst>
          </p:cNvPr>
          <p:cNvSpPr txBox="1">
            <a:spLocks/>
          </p:cNvSpPr>
          <p:nvPr/>
        </p:nvSpPr>
        <p:spPr>
          <a:xfrm>
            <a:off x="5237640" y="5731997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amazingly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7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1" grpId="0" build="p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31945"/>
            <a:ext cx="5094842" cy="682551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92" y="190517"/>
            <a:ext cx="3290449" cy="29974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58854" y="31945"/>
            <a:ext cx="6837134" cy="5288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izraze u IDIOM TIME okviru. Znaš li značenje tih izraza?</a:t>
            </a:r>
          </a:p>
          <a:p>
            <a:pPr marL="0" indent="0">
              <a:buNone/>
            </a:pPr>
            <a:r>
              <a:rPr lang="hr-HR" sz="2000" i="1" dirty="0"/>
              <a:t>Kada kažemo da je netko </a:t>
            </a:r>
            <a:r>
              <a:rPr lang="hr-HR" sz="2000" b="1" dirty="0" err="1"/>
              <a:t>over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moon</a:t>
            </a:r>
            <a:r>
              <a:rPr lang="hr-HR" sz="2000" b="1" dirty="0"/>
              <a:t> </a:t>
            </a:r>
            <a:r>
              <a:rPr lang="hr-HR" sz="2000" i="1" dirty="0"/>
              <a:t>želimo reći kako je ta osoba iznimno sretna.</a:t>
            </a:r>
          </a:p>
          <a:p>
            <a:pPr marL="0" indent="0">
              <a:buNone/>
            </a:pPr>
            <a:r>
              <a:rPr lang="hr-HR" sz="2000" i="1" dirty="0"/>
              <a:t>Kada je netko potpuno umoran reći ćemo da je </a:t>
            </a:r>
            <a:r>
              <a:rPr lang="hr-HR" sz="2000" b="1" dirty="0"/>
              <a:t>beat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A kada se netko ne osjeća baš najbolje koristit ćemo izraz </a:t>
            </a:r>
            <a:r>
              <a:rPr lang="hr-HR" sz="2000" b="1" dirty="0" err="1"/>
              <a:t>feel</a:t>
            </a:r>
            <a:r>
              <a:rPr lang="hr-HR" sz="2000" b="1" dirty="0"/>
              <a:t> </a:t>
            </a:r>
            <a:r>
              <a:rPr lang="hr-HR" sz="2000" b="1" dirty="0" err="1"/>
              <a:t>under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weather</a:t>
            </a:r>
            <a:r>
              <a:rPr lang="hr-HR" sz="2000" i="1" dirty="0"/>
              <a:t>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C92E706-989C-43B9-8E1A-A07E726B120F}"/>
              </a:ext>
            </a:extLst>
          </p:cNvPr>
          <p:cNvSpPr txBox="1">
            <a:spLocks/>
          </p:cNvSpPr>
          <p:nvPr/>
        </p:nvSpPr>
        <p:spPr>
          <a:xfrm>
            <a:off x="5158854" y="2432845"/>
            <a:ext cx="6878530" cy="3710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adverbs in the idioms above.</a:t>
            </a:r>
            <a:r>
              <a:rPr lang="hr-HR" sz="2000" b="1" dirty="0"/>
              <a:t> </a:t>
            </a:r>
            <a:r>
              <a:rPr lang="en-US" sz="2000" b="1" dirty="0"/>
              <a:t>Turn them into adjectives.</a:t>
            </a:r>
            <a:br>
              <a:rPr lang="hr-HR" sz="2000" b="1" dirty="0"/>
            </a:br>
            <a:r>
              <a:rPr lang="hr-HR" sz="2000" i="1" dirty="0"/>
              <a:t>Pronađi priloge u izrazima iznad i zamijeni ih pridjevima.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585F98E-E61C-415B-98B7-1783FC7EF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34" y="3187980"/>
            <a:ext cx="7364660" cy="37106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6F62EED4-2B5E-48F4-B40B-80542D7DB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002" y="3187977"/>
            <a:ext cx="4366761" cy="6630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D552509-0810-4499-901D-21C3AE905021}"/>
              </a:ext>
            </a:extLst>
          </p:cNvPr>
          <p:cNvSpPr txBox="1">
            <a:spLocks/>
          </p:cNvSpPr>
          <p:nvPr/>
        </p:nvSpPr>
        <p:spPr>
          <a:xfrm>
            <a:off x="7623599" y="4606125"/>
            <a:ext cx="4509916" cy="3088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these adjectives into adverbs,</a:t>
            </a:r>
            <a:r>
              <a:rPr lang="hr-HR" sz="2000" b="1" dirty="0"/>
              <a:t> </a:t>
            </a:r>
            <a:r>
              <a:rPr lang="en-US" sz="2000" b="1" dirty="0"/>
              <a:t>then use them in the sentences below.</a:t>
            </a:r>
            <a:br>
              <a:rPr lang="hr-HR" sz="2000" b="1" dirty="0"/>
            </a:br>
            <a:r>
              <a:rPr lang="hr-HR" sz="2000" i="1" dirty="0"/>
              <a:t>Pretvori sljedeće pridjeve u priloge, a potom njima nadopuni rečenice.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C1B667F-249F-426E-8981-D5425BAD7A84}"/>
              </a:ext>
            </a:extLst>
          </p:cNvPr>
          <p:cNvSpPr txBox="1">
            <a:spLocks/>
          </p:cNvSpPr>
          <p:nvPr/>
        </p:nvSpPr>
        <p:spPr>
          <a:xfrm>
            <a:off x="2044100" y="4633421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exactly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D4320E8-752B-49AD-8B43-BFFAE7DFF78D}"/>
              </a:ext>
            </a:extLst>
          </p:cNvPr>
          <p:cNvSpPr txBox="1">
            <a:spLocks/>
          </p:cNvSpPr>
          <p:nvPr/>
        </p:nvSpPr>
        <p:spPr>
          <a:xfrm>
            <a:off x="3018681" y="4924722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sadly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1EDF924-1215-479A-BC8A-A6B6A1820EA4}"/>
              </a:ext>
            </a:extLst>
          </p:cNvPr>
          <p:cNvSpPr txBox="1">
            <a:spLocks/>
          </p:cNvSpPr>
          <p:nvPr/>
        </p:nvSpPr>
        <p:spPr>
          <a:xfrm>
            <a:off x="5437655" y="5209537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selfishly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5CB11F9-E75A-4433-B25B-92FDD7525C7C}"/>
              </a:ext>
            </a:extLst>
          </p:cNvPr>
          <p:cNvSpPr txBox="1">
            <a:spLocks/>
          </p:cNvSpPr>
          <p:nvPr/>
        </p:nvSpPr>
        <p:spPr>
          <a:xfrm>
            <a:off x="5393827" y="5487190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heavily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129633A-BDD9-47D3-8709-385673DF6C9A}"/>
              </a:ext>
            </a:extLst>
          </p:cNvPr>
          <p:cNvSpPr txBox="1">
            <a:spLocks/>
          </p:cNvSpPr>
          <p:nvPr/>
        </p:nvSpPr>
        <p:spPr>
          <a:xfrm>
            <a:off x="4979046" y="5785426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proudly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1E56E2B8-7D63-4D10-AD41-B8AC5C61174A}"/>
              </a:ext>
            </a:extLst>
          </p:cNvPr>
          <p:cNvSpPr txBox="1">
            <a:spLocks/>
          </p:cNvSpPr>
          <p:nvPr/>
        </p:nvSpPr>
        <p:spPr>
          <a:xfrm>
            <a:off x="3504571" y="6057408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nicely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5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1" grpId="0" build="p"/>
      <p:bldP spid="15" grpId="0" build="p"/>
      <p:bldP spid="16" grpId="0"/>
      <p:bldP spid="17" grpId="0"/>
      <p:bldP spid="18" grpId="0"/>
      <p:bldP spid="19" grpId="0"/>
      <p:bldP spid="20" grpId="0"/>
      <p:bldP spid="29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353</Words>
  <Application>Microsoft Office PowerPoint</Application>
  <PresentationFormat>Široki zaslon</PresentationFormat>
  <Paragraphs>59</Paragraphs>
  <Slides>12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268</cp:revision>
  <dcterms:created xsi:type="dcterms:W3CDTF">2020-09-12T11:20:19Z</dcterms:created>
  <dcterms:modified xsi:type="dcterms:W3CDTF">2021-05-05T08:32:34Z</dcterms:modified>
</cp:coreProperties>
</file>